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9" r:id="rId3"/>
    <p:sldMasterId id="214748374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5143500" cx="9144000"/>
  <p:notesSz cx="6858000" cy="1143000"/>
  <p:embeddedFontLst>
    <p:embeddedFont>
      <p:font typeface="Nunito Sans Light"/>
      <p:regular r:id="rId65"/>
      <p:bold r:id="rId66"/>
      <p:italic r:id="rId67"/>
      <p:boldItalic r:id="rId68"/>
    </p:embeddedFont>
    <p:embeddedFont>
      <p:font typeface="Roboto"/>
      <p:regular r:id="rId69"/>
      <p:bold r:id="rId70"/>
      <p:italic r:id="rId71"/>
      <p:boldItalic r:id="rId72"/>
    </p:embeddedFont>
    <p:embeddedFont>
      <p:font typeface="Nunito Sans Black"/>
      <p:bold r:id="rId73"/>
      <p:boldItalic r:id="rId74"/>
    </p:embeddedFont>
    <p:embeddedFont>
      <p:font typeface="Nunito Sans SemiBold"/>
      <p:regular r:id="rId75"/>
      <p:bold r:id="rId76"/>
      <p:italic r:id="rId77"/>
      <p:boldItalic r:id="rId78"/>
    </p:embeddedFont>
    <p:embeddedFont>
      <p:font typeface="Nunito Sans ExtraBold"/>
      <p:bold r:id="rId79"/>
      <p:boldItalic r:id="rId80"/>
    </p:embeddedFont>
    <p:embeddedFont>
      <p:font typeface="Nunito Sans"/>
      <p:regular r:id="rId81"/>
      <p:bold r:id="rId82"/>
      <p:italic r:id="rId83"/>
      <p:boldItalic r:id="rId8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NunitoSans-boldItalic.fntdata"/><Relationship Id="rId83" Type="http://schemas.openxmlformats.org/officeDocument/2006/relationships/font" Target="fonts/NunitoSans-italic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NunitoSansExtraBold-boldItalic.fntdata"/><Relationship Id="rId82" Type="http://schemas.openxmlformats.org/officeDocument/2006/relationships/font" Target="fonts/NunitoSans-bold.fntdata"/><Relationship Id="rId81" Type="http://schemas.openxmlformats.org/officeDocument/2006/relationships/font" Target="fonts/NunitoSans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NunitoSansBlack-bold.fntdata"/><Relationship Id="rId72" Type="http://schemas.openxmlformats.org/officeDocument/2006/relationships/font" Target="fonts/Roboto-boldItalic.fntdata"/><Relationship Id="rId31" Type="http://schemas.openxmlformats.org/officeDocument/2006/relationships/slide" Target="slides/slide26.xml"/><Relationship Id="rId75" Type="http://schemas.openxmlformats.org/officeDocument/2006/relationships/font" Target="fonts/NunitoSansSemiBold-regular.fntdata"/><Relationship Id="rId30" Type="http://schemas.openxmlformats.org/officeDocument/2006/relationships/slide" Target="slides/slide25.xml"/><Relationship Id="rId74" Type="http://schemas.openxmlformats.org/officeDocument/2006/relationships/font" Target="fonts/NunitoSansBlack-boldItalic.fntdata"/><Relationship Id="rId33" Type="http://schemas.openxmlformats.org/officeDocument/2006/relationships/slide" Target="slides/slide28.xml"/><Relationship Id="rId77" Type="http://schemas.openxmlformats.org/officeDocument/2006/relationships/font" Target="fonts/NunitoSansSemiBold-italic.fntdata"/><Relationship Id="rId32" Type="http://schemas.openxmlformats.org/officeDocument/2006/relationships/slide" Target="slides/slide27.xml"/><Relationship Id="rId76" Type="http://schemas.openxmlformats.org/officeDocument/2006/relationships/font" Target="fonts/NunitoSansSemiBold-bold.fntdata"/><Relationship Id="rId35" Type="http://schemas.openxmlformats.org/officeDocument/2006/relationships/slide" Target="slides/slide30.xml"/><Relationship Id="rId79" Type="http://schemas.openxmlformats.org/officeDocument/2006/relationships/font" Target="fonts/NunitoSansExtraBold-bold.fntdata"/><Relationship Id="rId34" Type="http://schemas.openxmlformats.org/officeDocument/2006/relationships/slide" Target="slides/slide29.xml"/><Relationship Id="rId78" Type="http://schemas.openxmlformats.org/officeDocument/2006/relationships/font" Target="fonts/NunitoSansSemiBold-boldItalic.fntdata"/><Relationship Id="rId71" Type="http://schemas.openxmlformats.org/officeDocument/2006/relationships/font" Target="fonts/Roboto-italic.fntdata"/><Relationship Id="rId70" Type="http://schemas.openxmlformats.org/officeDocument/2006/relationships/font" Target="fonts/Roboto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NunitoSansLight-bold.fntdata"/><Relationship Id="rId21" Type="http://schemas.openxmlformats.org/officeDocument/2006/relationships/slide" Target="slides/slide16.xml"/><Relationship Id="rId65" Type="http://schemas.openxmlformats.org/officeDocument/2006/relationships/font" Target="fonts/NunitoSansLight-regular.fntdata"/><Relationship Id="rId24" Type="http://schemas.openxmlformats.org/officeDocument/2006/relationships/slide" Target="slides/slide19.xml"/><Relationship Id="rId68" Type="http://schemas.openxmlformats.org/officeDocument/2006/relationships/font" Target="fonts/NunitoSansLight-boldItalic.fntdata"/><Relationship Id="rId23" Type="http://schemas.openxmlformats.org/officeDocument/2006/relationships/slide" Target="slides/slide18.xml"/><Relationship Id="rId67" Type="http://schemas.openxmlformats.org/officeDocument/2006/relationships/font" Target="fonts/NunitoSansLight-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ounteous.com/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2188e133dc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2188e133d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g2188e133dc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01afa5da1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g201afa5da1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44f76df92ddbae7b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g44f76df92ddbae7b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44f76df92ddbae7b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g44f76df92ddbae7b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4f76df92ddbae7b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g44f76df92ddbae7b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44f76df92ddbae7b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g44f76df92ddbae7b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44f76df92ddbae7b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g44f76df92ddbae7b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22e1422d00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22e1422d00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-w flag creates an object in the 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557db is not the hash of the literal string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hash size for the SHA1 algorithm is 160 bits. 160/4 bits/char = 40 chars</a:t>
            </a:r>
            <a:endParaRPr/>
          </a:p>
        </p:txBody>
      </p:sp>
      <p:sp>
        <p:nvSpPr>
          <p:cNvPr id="1232" name="Google Shape;1232;g22e1422d007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44f76df92ddbae7b_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44f76df92ddbae7b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-w flag creates an object in the 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557db is not the hash of the literal string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hash size for the SHA1 algorithm is 160 bits. 160/4 bits/char = 40 chars</a:t>
            </a:r>
            <a:endParaRPr/>
          </a:p>
        </p:txBody>
      </p:sp>
      <p:sp>
        <p:nvSpPr>
          <p:cNvPr id="1243" name="Google Shape;1243;g44f76df92ddbae7b_1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200623fd70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g200623fd702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0060cc699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20060cc69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g20060cc6991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2188e133dc1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2188e133dc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g2188e133dc1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188e133dc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after hash is flags for conflicts</a:t>
            </a:r>
            <a:endParaRPr/>
          </a:p>
        </p:txBody>
      </p:sp>
      <p:sp>
        <p:nvSpPr>
          <p:cNvPr id="1269" name="Google Shape;1269;g2188e133dc1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44f76df92ddbae7b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after hash is flags for conflicts</a:t>
            </a:r>
            <a:endParaRPr/>
          </a:p>
        </p:txBody>
      </p:sp>
      <p:sp>
        <p:nvSpPr>
          <p:cNvPr id="1278" name="Google Shape;1278;g44f76df92ddbae7b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22e1422d00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g22e1422d00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00623fd70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g200623fd702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44f76df92ddbae7b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g44f76df92ddbae7b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2e1422d00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g22e1422d007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44f76df92ddbae7b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g44f76df92ddbae7b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44f76df92ddbae7b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g44f76df92ddbae7b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2144e7eaeb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g2144e7eaeb8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20060cc6991_0_10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6" name="Google Shape;1096;g20060cc6991_0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Founded in 2003 in Chicago, </a:t>
            </a:r>
            <a:r>
              <a:rPr lang="en-US" u="sng">
                <a:solidFill>
                  <a:srgbClr val="0052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Bounteous</a:t>
            </a:r>
            <a:r>
              <a:rPr lang="en-US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a leading digital experience consultancy that co-innovates with the world's most ambitious brands to create transformative digital experiences. With services in Strategy &amp; Insights, Experience Design, Technology, Analytics, and Marketing, Bounteous elevates brand experiences and drives superior client outcomes. </a:t>
            </a:r>
            <a:endParaRPr/>
          </a:p>
        </p:txBody>
      </p:sp>
      <p:sp>
        <p:nvSpPr>
          <p:cNvPr id="1097" name="Google Shape;1097;g20060cc6991_0_10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22e1422d00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g22e1422d007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ba346f42d05ac9d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ba346f42d05ac9d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g1ba346f42d05ac9d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144e7eaeb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wants to guess </a:t>
            </a:r>
            <a:r>
              <a:rPr lang="en-US"/>
              <a:t>what branches are?</a:t>
            </a:r>
            <a:endParaRPr/>
          </a:p>
        </p:txBody>
      </p:sp>
      <p:sp>
        <p:nvSpPr>
          <p:cNvPr id="1373" name="Google Shape;1373;g2144e7eaeb8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22e1422d007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22e1422d00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g22e1422d007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399918ae9c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2399918ae9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g2399918ae9c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44f76df92ddbae7b_2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44f76df92ddbae7b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g44f76df92ddbae7b_2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44f76df92ddbae7b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44f76df92ddbae7b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g44f76df92ddbae7b_1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38ec564310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238ec56431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g238ec564310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2188e133dc1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2188e133dc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g2188e133dc1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44f76df92ddbae7b_2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44f76df92ddbae7b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g44f76df92ddbae7b_2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2188e133dc1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2188e133d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g2188e133dc1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44f76df92ddbae7b_2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44f76df92ddbae7b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g44f76df92ddbae7b_2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44f76df92ddbae7b_2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44f76df92ddbae7b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g44f76df92ddbae7b_2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44f76df92ddbae7b_2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" name="Google Shape;1472;g44f76df92ddbae7b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g44f76df92ddbae7b_2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44f76df92ddbae7b_3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44f76df92ddbae7b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g44f76df92ddbae7b_3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44f76df92ddbae7b_2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44f76df92ddbae7b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g44f76df92ddbae7b_2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44f76df92ddbae7b_3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44f76df92ddbae7b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g44f76df92ddbae7b_3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44f76df92ddbae7b_3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44f76df92ddbae7b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g44f76df92ddbae7b_3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188e133dc1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188e133dc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g2188e133dc1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2144e7eaeb8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2144e7eaeb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g2144e7eaeb8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399918ae9c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2399918ae9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g2399918ae9c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44f76df92ddbae7b_3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44f76df92ddbae7b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g44f76df92ddbae7b_3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44f76df92ddbae7b_3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44f76df92ddbae7b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g44f76df92ddbae7b_3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44f76df92ddbae7b_3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44f76df92ddbae7b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g44f76df92ddbae7b_3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99918ae9c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99918ae9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g2399918ae9c_0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2e868ab744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22e868ab74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g22e868ab744_0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399918ae9c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399918ae9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g2399918ae9c_0_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2399918ae9c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2399918ae9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Google Shape;1607;g2399918ae9c_0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2399918ae9c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2399918ae9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g2399918ae9c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209758ac54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g209758ac54a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2144e7eaeb8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2144e7eaeb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g2144e7eaeb8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44f76df92ddbae7b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44f76df92ddbae7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g44f76df92ddbae7b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01afa5da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70%? https://abdalslam.com/version-control-systems-statistics</a:t>
            </a:r>
            <a:endParaRPr/>
          </a:p>
        </p:txBody>
      </p:sp>
      <p:sp>
        <p:nvSpPr>
          <p:cNvPr id="1138" name="Google Shape;1138;g201afa5da1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44f76df92ddbae7b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44f76df92ddbae7b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g44f76df92ddbae7b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1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0.png"/><Relationship Id="rId3" Type="http://schemas.openxmlformats.org/officeDocument/2006/relationships/image" Target="../media/image1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1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35.png"/><Relationship Id="rId6" Type="http://schemas.openxmlformats.org/officeDocument/2006/relationships/image" Target="../media/image1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Bold Megenta">
  <p:cSld name="Statement Bold Megenta">
    <p:bg>
      <p:bgPr>
        <a:gradFill>
          <a:gsLst>
            <a:gs pos="0">
              <a:srgbClr val="C836B2"/>
            </a:gs>
            <a:gs pos="99000">
              <a:srgbClr val="6D1F61"/>
            </a:gs>
            <a:gs pos="100000">
              <a:srgbClr val="6D1F6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" type="body"/>
          </p:nvPr>
        </p:nvSpPr>
        <p:spPr>
          <a:xfrm>
            <a:off x="1388673" y="1230342"/>
            <a:ext cx="6366653" cy="268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5"/>
              <a:buFont typeface="Nunito Sans"/>
              <a:buNone/>
              <a:defRPr b="1" i="0" sz="2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u="none" cap="none" strike="noStrik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u="none" cap="none" strike="noStrik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1000" u="none" cap="none" strike="noStrik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urtain, person, shower&#10;&#10;Description automatically generated" id="91" name="Google Shape;9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1"/>
          <p:cNvCxnSpPr/>
          <p:nvPr/>
        </p:nvCxnSpPr>
        <p:spPr>
          <a:xfrm>
            <a:off x="1687118" y="2942381"/>
            <a:ext cx="1557643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1667197" y="3133953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 Black"/>
              <a:buNone/>
              <a:defRPr b="1" i="0" sz="11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2" type="body"/>
          </p:nvPr>
        </p:nvSpPr>
        <p:spPr>
          <a:xfrm>
            <a:off x="1667197" y="3303225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3" type="body"/>
          </p:nvPr>
        </p:nvSpPr>
        <p:spPr>
          <a:xfrm>
            <a:off x="1661446" y="3750234"/>
            <a:ext cx="2689589" cy="255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 u="none">
                <a:solidFill>
                  <a:schemeClr val="accen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4" type="body"/>
          </p:nvPr>
        </p:nvSpPr>
        <p:spPr>
          <a:xfrm>
            <a:off x="4755777" y="3133953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 Black"/>
              <a:buNone/>
              <a:defRPr b="1" i="0" sz="11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5" type="body"/>
          </p:nvPr>
        </p:nvSpPr>
        <p:spPr>
          <a:xfrm>
            <a:off x="4755777" y="3303225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1"/>
          <p:cNvSpPr txBox="1"/>
          <p:nvPr/>
        </p:nvSpPr>
        <p:spPr>
          <a:xfrm>
            <a:off x="1677895" y="1246194"/>
            <a:ext cx="574265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Thank you.</a:t>
            </a:r>
            <a:endParaRPr/>
          </a:p>
        </p:txBody>
      </p:sp>
      <p:sp>
        <p:nvSpPr>
          <p:cNvPr id="99" name="Google Shape;99;p11"/>
          <p:cNvSpPr txBox="1"/>
          <p:nvPr>
            <p:ph idx="6" type="body"/>
          </p:nvPr>
        </p:nvSpPr>
        <p:spPr>
          <a:xfrm>
            <a:off x="1703388" y="1978025"/>
            <a:ext cx="5588952" cy="650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0"/>
              <a:buFont typeface="Nunito Sans"/>
              <a:buNone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6195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100"/>
              <a:buChar char="•"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619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100"/>
              <a:buChar char="•"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619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100"/>
              <a:buChar char="•"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619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100"/>
              <a:buChar char="•"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7" type="body"/>
          </p:nvPr>
        </p:nvSpPr>
        <p:spPr>
          <a:xfrm>
            <a:off x="1660712" y="3951457"/>
            <a:ext cx="2689589" cy="231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 u="none">
                <a:solidFill>
                  <a:srgbClr val="BFBFB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8" type="body"/>
          </p:nvPr>
        </p:nvSpPr>
        <p:spPr>
          <a:xfrm>
            <a:off x="4753155" y="3750234"/>
            <a:ext cx="2689589" cy="255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 u="none">
                <a:solidFill>
                  <a:schemeClr val="accen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9" type="body"/>
          </p:nvPr>
        </p:nvSpPr>
        <p:spPr>
          <a:xfrm>
            <a:off x="4752421" y="3951457"/>
            <a:ext cx="2689589" cy="231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 u="none">
                <a:solidFill>
                  <a:srgbClr val="BFBFB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Logo">
  <p:cSld name="Divider Logo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urtain, person, shower&#10;&#10;Description automatically generated" id="104" name="Google Shape;10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 txBox="1"/>
          <p:nvPr>
            <p:ph type="ctrTitle"/>
          </p:nvPr>
        </p:nvSpPr>
        <p:spPr>
          <a:xfrm>
            <a:off x="457200" y="2314258"/>
            <a:ext cx="82296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 Sans Black"/>
              <a:buNone/>
              <a:defRPr b="1" i="0" sz="2800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" type="body"/>
          </p:nvPr>
        </p:nvSpPr>
        <p:spPr>
          <a:xfrm>
            <a:off x="2046288" y="2901981"/>
            <a:ext cx="5089525" cy="7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bg>
      <p:bgPr>
        <a:gradFill>
          <a:gsLst>
            <a:gs pos="0">
              <a:srgbClr val="38378C"/>
            </a:gs>
            <a:gs pos="38000">
              <a:srgbClr val="35297F"/>
            </a:gs>
            <a:gs pos="100000">
              <a:srgbClr val="5B0E53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3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109" name="Google Shape;1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900" y="2080631"/>
            <a:ext cx="1746200" cy="982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Divider ">
  <p:cSld name="Custom Divider 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>
            <p:ph idx="2" type="pic"/>
          </p:nvPr>
        </p:nvSpPr>
        <p:spPr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4"/>
          <p:cNvSpPr txBox="1"/>
          <p:nvPr>
            <p:ph type="ctrTitle"/>
          </p:nvPr>
        </p:nvSpPr>
        <p:spPr>
          <a:xfrm>
            <a:off x="457200" y="2314258"/>
            <a:ext cx="82296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 Sans Black"/>
              <a:buNone/>
              <a:defRPr b="1" i="0" sz="2800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2046288" y="2901981"/>
            <a:ext cx="5089525" cy="7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3" type="body"/>
          </p:nvPr>
        </p:nvSpPr>
        <p:spPr>
          <a:xfrm>
            <a:off x="3840048" y="1254642"/>
            <a:ext cx="1463903" cy="69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ve Background" type="blank">
  <p:cSld name="BLANK">
    <p:bg>
      <p:bgPr>
        <a:solidFill>
          <a:srgbClr val="F3F3F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117" name="Google Shape;117;p1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A picture containing food&#10;&#10;Description automatically generated"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Bold">
  <p:cSld name="Statement Bold">
    <p:bg>
      <p:bgPr>
        <a:gradFill>
          <a:gsLst>
            <a:gs pos="0">
              <a:srgbClr val="4D9DE9"/>
            </a:gs>
            <a:gs pos="40000">
              <a:srgbClr val="38378C"/>
            </a:gs>
            <a:gs pos="54000">
              <a:srgbClr val="35297F"/>
            </a:gs>
            <a:gs pos="99000">
              <a:srgbClr val="5B0D53"/>
            </a:gs>
            <a:gs pos="100000">
              <a:srgbClr val="5B0D53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1388673" y="1230342"/>
            <a:ext cx="6366653" cy="268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5"/>
              <a:buFont typeface="Nunito Sans"/>
              <a:buNone/>
              <a:defRPr b="1" i="0" sz="2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6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25" name="Google Shape;125;p16"/>
          <p:cNvSpPr txBox="1"/>
          <p:nvPr>
            <p:ph idx="2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Magenta">
  <p:cSld name="Quote Magenta">
    <p:bg>
      <p:bgPr>
        <a:gradFill>
          <a:gsLst>
            <a:gs pos="0">
              <a:srgbClr val="C836B2"/>
            </a:gs>
            <a:gs pos="99000">
              <a:srgbClr val="6D1F61"/>
            </a:gs>
            <a:gs pos="100000">
              <a:srgbClr val="6D1F6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2">
            <a:alphaModFix amt="38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1368805" y="3152439"/>
            <a:ext cx="3305506" cy="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i="0" sz="1000">
                <a:solidFill>
                  <a:srgbClr val="0078C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umbrella&#10;&#10;Description automatically generated" id="130" name="Google Shape;130;p17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615033" y="1022142"/>
            <a:ext cx="1099861" cy="7939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7"/>
          <p:cNvCxnSpPr/>
          <p:nvPr/>
        </p:nvCxnSpPr>
        <p:spPr>
          <a:xfrm>
            <a:off x="1368805" y="2997815"/>
            <a:ext cx="1557643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7"/>
          <p:cNvSpPr/>
          <p:nvPr>
            <p:ph idx="2" type="pic"/>
          </p:nvPr>
        </p:nvSpPr>
        <p:spPr>
          <a:xfrm>
            <a:off x="1372871" y="3411538"/>
            <a:ext cx="1042988" cy="500062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7"/>
          <p:cNvSpPr txBox="1"/>
          <p:nvPr>
            <p:ph idx="3" type="body"/>
          </p:nvPr>
        </p:nvSpPr>
        <p:spPr>
          <a:xfrm>
            <a:off x="1368805" y="1464492"/>
            <a:ext cx="6442839" cy="109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0"/>
              <a:buFont typeface="Nunito Sans"/>
              <a:buNone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36" name="Google Shape;136;p17"/>
          <p:cNvSpPr txBox="1"/>
          <p:nvPr>
            <p:ph idx="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137" name="Google Shape;13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Gradient">
  <p:cSld name="Quote Gradient">
    <p:bg>
      <p:bgPr>
        <a:gradFill>
          <a:gsLst>
            <a:gs pos="0">
              <a:srgbClr val="4D9DE9"/>
            </a:gs>
            <a:gs pos="66000">
              <a:srgbClr val="34287F"/>
            </a:gs>
            <a:gs pos="92000">
              <a:srgbClr val="2E1869"/>
            </a:gs>
            <a:gs pos="100000">
              <a:srgbClr val="2E1869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2">
            <a:alphaModFix amt="38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1368805" y="3152439"/>
            <a:ext cx="3305506" cy="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i="0" sz="1000">
                <a:solidFill>
                  <a:srgbClr val="0078C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umbrella&#10;&#10;Description automatically generated" id="143" name="Google Shape;143;p18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615033" y="1022142"/>
            <a:ext cx="1099861" cy="7939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8"/>
          <p:cNvCxnSpPr/>
          <p:nvPr/>
        </p:nvCxnSpPr>
        <p:spPr>
          <a:xfrm>
            <a:off x="1368805" y="2997815"/>
            <a:ext cx="1557643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18"/>
          <p:cNvSpPr/>
          <p:nvPr>
            <p:ph idx="2" type="pic"/>
          </p:nvPr>
        </p:nvSpPr>
        <p:spPr>
          <a:xfrm>
            <a:off x="1372871" y="3411538"/>
            <a:ext cx="1042988" cy="50006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18"/>
          <p:cNvSpPr txBox="1"/>
          <p:nvPr>
            <p:ph idx="3" type="body"/>
          </p:nvPr>
        </p:nvSpPr>
        <p:spPr>
          <a:xfrm>
            <a:off x="1368805" y="1464492"/>
            <a:ext cx="6442839" cy="109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0"/>
              <a:buFont typeface="Nunito Sans"/>
              <a:buNone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148" name="Google Shape;1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rgbClr val="F3F3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 rotWithShape="1">
          <a:blip r:embed="rId2">
            <a:alphaModFix amt="20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368805" y="3152924"/>
            <a:ext cx="3305506" cy="2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0078C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accent5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umbrella&#10;&#10;Description automatically generated" id="152" name="Google Shape;152;p19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615033" y="1022142"/>
            <a:ext cx="1099861" cy="7939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9"/>
          <p:cNvCxnSpPr/>
          <p:nvPr/>
        </p:nvCxnSpPr>
        <p:spPr>
          <a:xfrm>
            <a:off x="1368805" y="2997815"/>
            <a:ext cx="1557643" cy="0"/>
          </a:xfrm>
          <a:prstGeom prst="straightConnector1">
            <a:avLst/>
          </a:prstGeom>
          <a:noFill/>
          <a:ln cap="flat" cmpd="sng" w="25400">
            <a:solidFill>
              <a:srgbClr val="37288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19"/>
          <p:cNvSpPr txBox="1"/>
          <p:nvPr>
            <p:ph idx="2" type="body"/>
          </p:nvPr>
        </p:nvSpPr>
        <p:spPr>
          <a:xfrm>
            <a:off x="1368805" y="1464492"/>
            <a:ext cx="6442839" cy="109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0"/>
              <a:buFont typeface="Nunito Sans"/>
              <a:buNone/>
              <a:defRPr b="1" i="0" sz="2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9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57" name="Google Shape;157;p19"/>
          <p:cNvSpPr txBox="1"/>
          <p:nvPr>
            <p:ph idx="3" type="body"/>
          </p:nvPr>
        </p:nvSpPr>
        <p:spPr>
          <a:xfrm>
            <a:off x="1368806" y="3407346"/>
            <a:ext cx="1234352" cy="336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accent6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159" name="Google Shape;15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/ Logo">
  <p:cSld name="Quote w/ Logo">
    <p:bg>
      <p:bgPr>
        <a:solidFill>
          <a:srgbClr val="F3F3F5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2">
            <a:alphaModFix amt="20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pic>
        <p:nvPicPr>
          <p:cNvPr descr="A picture containing umbrella&#10;&#10;Description automatically generated" id="162" name="Google Shape;162;p20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3162259" y="1289727"/>
            <a:ext cx="1099861" cy="793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/>
          <p:nvPr>
            <p:ph idx="2" type="pic"/>
          </p:nvPr>
        </p:nvSpPr>
        <p:spPr>
          <a:xfrm>
            <a:off x="872440" y="1457756"/>
            <a:ext cx="2289819" cy="2284065"/>
          </a:xfrm>
          <a:prstGeom prst="ellipse">
            <a:avLst/>
          </a:prstGeom>
          <a:noFill/>
          <a:ln>
            <a:noFill/>
          </a:ln>
        </p:spPr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3875225" y="3529046"/>
            <a:ext cx="2718615" cy="253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0078C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accent5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3" type="body"/>
          </p:nvPr>
        </p:nvSpPr>
        <p:spPr>
          <a:xfrm>
            <a:off x="3875224" y="1830451"/>
            <a:ext cx="4369171" cy="14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10"/>
              <a:buFont typeface="Nunito Sans"/>
              <a:buNone/>
              <a:defRPr b="1" i="0" sz="21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0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68" name="Google Shape;168;p20"/>
          <p:cNvSpPr/>
          <p:nvPr>
            <p:ph idx="4" type="pic"/>
          </p:nvPr>
        </p:nvSpPr>
        <p:spPr>
          <a:xfrm>
            <a:off x="3875224" y="3796603"/>
            <a:ext cx="1042988" cy="500062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9" name="Google Shape;169;p20"/>
          <p:cNvCxnSpPr/>
          <p:nvPr/>
        </p:nvCxnSpPr>
        <p:spPr>
          <a:xfrm>
            <a:off x="3875224" y="3373735"/>
            <a:ext cx="1557643" cy="0"/>
          </a:xfrm>
          <a:prstGeom prst="straightConnector1">
            <a:avLst/>
          </a:prstGeom>
          <a:noFill/>
          <a:ln cap="flat" cmpd="sng" w="25400">
            <a:solidFill>
              <a:srgbClr val="37288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20"/>
          <p:cNvSpPr txBox="1"/>
          <p:nvPr>
            <p:ph idx="5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171" name="Google Shape;17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bg>
      <p:bgPr>
        <a:gradFill>
          <a:gsLst>
            <a:gs pos="0">
              <a:srgbClr val="5043A3"/>
            </a:gs>
            <a:gs pos="42000">
              <a:srgbClr val="372884"/>
            </a:gs>
            <a:gs pos="86000">
              <a:srgbClr val="332077"/>
            </a:gs>
            <a:gs pos="100000">
              <a:srgbClr val="2E1869"/>
            </a:gs>
          </a:gsLst>
          <a:lin ang="1890000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, drawing&#10;&#10;Description automatically generated"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3028" y="-2214"/>
            <a:ext cx="1111012" cy="624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3"/>
          <p:cNvCxnSpPr/>
          <p:nvPr/>
        </p:nvCxnSpPr>
        <p:spPr>
          <a:xfrm>
            <a:off x="1550523" y="988476"/>
            <a:ext cx="0" cy="3305618"/>
          </a:xfrm>
          <a:prstGeom prst="straightConnector1">
            <a:avLst/>
          </a:prstGeom>
          <a:noFill/>
          <a:ln cap="flat" cmpd="sng" w="381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3"/>
          <p:cNvSpPr txBox="1"/>
          <p:nvPr>
            <p:ph idx="1" type="body"/>
          </p:nvPr>
        </p:nvSpPr>
        <p:spPr>
          <a:xfrm rot="-5400000">
            <a:off x="-1191138" y="2092089"/>
            <a:ext cx="3933264" cy="1093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600"/>
              <a:buFont typeface="Nunito Sans Light"/>
              <a:buNone/>
              <a:defRPr b="0" sz="6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1778659" y="1057782"/>
            <a:ext cx="5286913" cy="316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ExtraBold"/>
              <a:buNone/>
              <a:defRPr b="1" i="0" sz="2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40"/>
              <a:buFont typeface="Nunito Sans"/>
              <a:buNone/>
              <a:defRPr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" name="Google Shape;24;p3"/>
          <p:cNvCxnSpPr/>
          <p:nvPr/>
        </p:nvCxnSpPr>
        <p:spPr>
          <a:xfrm>
            <a:off x="1550523" y="986174"/>
            <a:ext cx="0" cy="3305618"/>
          </a:xfrm>
          <a:prstGeom prst="straightConnector1">
            <a:avLst/>
          </a:prstGeom>
          <a:noFill/>
          <a:ln cap="flat" cmpd="sng" w="381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5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/ Picture">
  <p:cSld name="Quote w/ Picture">
    <p:bg>
      <p:bgPr>
        <a:solidFill>
          <a:srgbClr val="F3F3F6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/>
          <p:nvPr>
            <p:ph idx="2" type="pic"/>
          </p:nvPr>
        </p:nvSpPr>
        <p:spPr>
          <a:xfrm>
            <a:off x="4835814" y="10512"/>
            <a:ext cx="4324812" cy="5132989"/>
          </a:xfrm>
          <a:prstGeom prst="rect">
            <a:avLst/>
          </a:prstGeom>
          <a:gradFill>
            <a:gsLst>
              <a:gs pos="0">
                <a:srgbClr val="38378C"/>
              </a:gs>
              <a:gs pos="38000">
                <a:srgbClr val="35297F"/>
              </a:gs>
              <a:gs pos="100000">
                <a:srgbClr val="5B0D53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1034351" y="3414515"/>
            <a:ext cx="2718615" cy="253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0078C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accent5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3" type="body"/>
          </p:nvPr>
        </p:nvSpPr>
        <p:spPr>
          <a:xfrm>
            <a:off x="1034350" y="1184366"/>
            <a:ext cx="4251753" cy="19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"/>
              <a:buNone/>
              <a:defRPr b="1" i="0" sz="18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umbrella&#10;&#10;Description automatically generated" id="176" name="Google Shape;176;p2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21385" y="699708"/>
            <a:ext cx="1099861" cy="79398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/>
          <p:nvPr>
            <p:ph idx="4" type="pic"/>
          </p:nvPr>
        </p:nvSpPr>
        <p:spPr>
          <a:xfrm>
            <a:off x="1034350" y="3682072"/>
            <a:ext cx="1042988" cy="500062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8" name="Google Shape;178;p21"/>
          <p:cNvCxnSpPr/>
          <p:nvPr/>
        </p:nvCxnSpPr>
        <p:spPr>
          <a:xfrm>
            <a:off x="1034350" y="3259204"/>
            <a:ext cx="1557643" cy="0"/>
          </a:xfrm>
          <a:prstGeom prst="straightConnector1">
            <a:avLst/>
          </a:prstGeom>
          <a:noFill/>
          <a:ln cap="flat" cmpd="sng" w="25400">
            <a:solidFill>
              <a:srgbClr val="37288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21"/>
          <p:cNvSpPr txBox="1"/>
          <p:nvPr>
            <p:ph idx="5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1"/>
          <p:cNvSpPr/>
          <p:nvPr>
            <p:ph idx="6" type="pic"/>
          </p:nvPr>
        </p:nvSpPr>
        <p:spPr>
          <a:xfrm>
            <a:off x="9264779" y="166504"/>
            <a:ext cx="978695" cy="354806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food&#10;&#10;Description automatically generated" id="181" name="Google Shape;1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">
  <p:cSld name="Highlights">
    <p:bg>
      <p:bgPr>
        <a:solidFill>
          <a:srgbClr val="F3F3F5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0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1077912" y="3718644"/>
            <a:ext cx="6988175" cy="817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30"/>
              <a:buFont typeface="Nunito Sans"/>
              <a:buNone/>
              <a:defRPr b="0" i="0" sz="1300"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2"/>
          <p:cNvSpPr txBox="1"/>
          <p:nvPr>
            <p:ph idx="2" type="body"/>
          </p:nvPr>
        </p:nvSpPr>
        <p:spPr>
          <a:xfrm>
            <a:off x="1077911" y="345108"/>
            <a:ext cx="6988175" cy="8174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20"/>
              <a:buFont typeface="Nunito Sans Black"/>
              <a:buNone/>
              <a:defRPr b="0" i="0" sz="2200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22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cxnSp>
        <p:nvCxnSpPr>
          <p:cNvPr id="190" name="Google Shape;190;p22"/>
          <p:cNvCxnSpPr/>
          <p:nvPr/>
        </p:nvCxnSpPr>
        <p:spPr>
          <a:xfrm>
            <a:off x="1086626" y="1431891"/>
            <a:ext cx="6988164" cy="0"/>
          </a:xfrm>
          <a:prstGeom prst="straightConnector1">
            <a:avLst/>
          </a:prstGeom>
          <a:noFill/>
          <a:ln cap="flat" cmpd="sng" w="254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22"/>
          <p:cNvCxnSpPr/>
          <p:nvPr/>
        </p:nvCxnSpPr>
        <p:spPr>
          <a:xfrm>
            <a:off x="1086626" y="3464883"/>
            <a:ext cx="6988164" cy="0"/>
          </a:xfrm>
          <a:prstGeom prst="straightConnector1">
            <a:avLst/>
          </a:prstGeom>
          <a:noFill/>
          <a:ln cap="flat" cmpd="sng" w="254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picture containing food&#10;&#10;Description automatically generated" id="192" name="Google Shape;1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Innovation Dark">
  <p:cSld name="CoInnovation Dark"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2">
            <a:alphaModFix amt="18000"/>
          </a:blip>
          <a:srcRect b="-629" l="408" r="553" t="-1"/>
          <a:stretch/>
        </p:blipFill>
        <p:spPr>
          <a:xfrm rot="441006">
            <a:off x="-2837051" y="3699745"/>
            <a:ext cx="13565833" cy="573194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A picture containing food, drawing&#10;&#10;Description automatically generated" id="197" name="Google Shape;1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3028" y="-2214"/>
            <a:ext cx="1111012" cy="6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464917" y="742949"/>
            <a:ext cx="2970262" cy="1665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Font typeface="Nunito Sans Black"/>
              <a:buNone/>
              <a:defRPr b="1" i="0" sz="2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3"/>
          <p:cNvSpPr txBox="1"/>
          <p:nvPr>
            <p:ph idx="2" type="body"/>
          </p:nvPr>
        </p:nvSpPr>
        <p:spPr>
          <a:xfrm>
            <a:off x="464916" y="2582863"/>
            <a:ext cx="2970262" cy="2122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Light"/>
              <a:buNone/>
              <a:defRPr b="0" i="0" sz="14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23"/>
          <p:cNvSpPr txBox="1"/>
          <p:nvPr>
            <p:ph idx="3" type="body"/>
          </p:nvPr>
        </p:nvSpPr>
        <p:spPr>
          <a:xfrm>
            <a:off x="228599" y="232164"/>
            <a:ext cx="2572265" cy="205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-01">
  <p:cSld name="Content-01">
    <p:bg>
      <p:bgPr>
        <a:solidFill>
          <a:srgbClr val="35297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/>
          <p:cNvPicPr preferRelativeResize="0"/>
          <p:nvPr/>
        </p:nvPicPr>
        <p:blipFill rotWithShape="1">
          <a:blip r:embed="rId2">
            <a:alphaModFix amt="18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685800" y="866723"/>
            <a:ext cx="7235814" cy="530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Font typeface="Nunito Sans Black"/>
              <a:buNone/>
              <a:defRPr b="1" i="0" sz="2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04" name="Google Shape;204;p24"/>
          <p:cNvCxnSpPr/>
          <p:nvPr/>
        </p:nvCxnSpPr>
        <p:spPr>
          <a:xfrm>
            <a:off x="665626" y="1423500"/>
            <a:ext cx="7810227" cy="0"/>
          </a:xfrm>
          <a:prstGeom prst="straightConnector1">
            <a:avLst/>
          </a:prstGeom>
          <a:noFill/>
          <a:ln cap="flat" cmpd="sng" w="381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24"/>
          <p:cNvCxnSpPr/>
          <p:nvPr/>
        </p:nvCxnSpPr>
        <p:spPr>
          <a:xfrm>
            <a:off x="3353837" y="1423500"/>
            <a:ext cx="0" cy="3223769"/>
          </a:xfrm>
          <a:prstGeom prst="straightConnector1">
            <a:avLst/>
          </a:prstGeom>
          <a:noFill/>
          <a:ln cap="flat" cmpd="sng" w="381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24"/>
          <p:cNvSpPr txBox="1"/>
          <p:nvPr>
            <p:ph idx="2" type="body"/>
          </p:nvPr>
        </p:nvSpPr>
        <p:spPr>
          <a:xfrm>
            <a:off x="3620191" y="1700989"/>
            <a:ext cx="4855659" cy="2929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SemiBold"/>
              <a:buNone/>
              <a:defRPr b="1" i="0" sz="1000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3302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30200" lvl="2" marL="1371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3020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30200" lvl="4" marL="2286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24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09" name="Google Shape;209;p24"/>
          <p:cNvSpPr txBox="1"/>
          <p:nvPr>
            <p:ph idx="3" type="body"/>
          </p:nvPr>
        </p:nvSpPr>
        <p:spPr>
          <a:xfrm>
            <a:off x="679245" y="1706230"/>
            <a:ext cx="2408233" cy="2962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540"/>
              <a:buFont typeface="Nunito Sans"/>
              <a:buNone/>
              <a:defRPr b="1" i="0" sz="1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302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30200" lvl="2" marL="1371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3020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30200" lvl="4" marL="2286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rgbClr val="37288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24"/>
          <p:cNvSpPr txBox="1"/>
          <p:nvPr>
            <p:ph idx="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, drawing&#10;&#10;Description automatically generated" id="211" name="Google Shape;2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4537533"/>
            <a:ext cx="9144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 Column Titles">
  <p:cSld name="Content 3 Column Titles">
    <p:bg>
      <p:bgPr>
        <a:solidFill>
          <a:srgbClr val="F3F3F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5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0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214" name="Google Shape;214;p2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217" name="Google Shape;21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>
            <p:ph idx="2" type="body"/>
          </p:nvPr>
        </p:nvSpPr>
        <p:spPr>
          <a:xfrm>
            <a:off x="3545187" y="2199564"/>
            <a:ext cx="2041711" cy="2658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25"/>
          <p:cNvSpPr txBox="1"/>
          <p:nvPr>
            <p:ph type="title"/>
          </p:nvPr>
        </p:nvSpPr>
        <p:spPr>
          <a:xfrm>
            <a:off x="1104901" y="737763"/>
            <a:ext cx="6934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000"/>
              <a:buFont typeface="Nunito Sans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5"/>
          <p:cNvSpPr txBox="1"/>
          <p:nvPr>
            <p:ph idx="3" type="body"/>
          </p:nvPr>
        </p:nvSpPr>
        <p:spPr>
          <a:xfrm>
            <a:off x="1104900" y="1239737"/>
            <a:ext cx="1895565" cy="7500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25"/>
          <p:cNvSpPr txBox="1"/>
          <p:nvPr>
            <p:ph idx="4" type="body"/>
          </p:nvPr>
        </p:nvSpPr>
        <p:spPr>
          <a:xfrm>
            <a:off x="3545188" y="1239737"/>
            <a:ext cx="1895565" cy="7500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5"/>
          <p:cNvSpPr txBox="1"/>
          <p:nvPr>
            <p:ph idx="5" type="body"/>
          </p:nvPr>
        </p:nvSpPr>
        <p:spPr>
          <a:xfrm>
            <a:off x="5985476" y="1239737"/>
            <a:ext cx="1895565" cy="7500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1" i="0" sz="1800"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25"/>
          <p:cNvSpPr txBox="1"/>
          <p:nvPr>
            <p:ph idx="6" type="body"/>
          </p:nvPr>
        </p:nvSpPr>
        <p:spPr>
          <a:xfrm>
            <a:off x="1104900" y="2199564"/>
            <a:ext cx="2041712" cy="2658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7" type="body"/>
          </p:nvPr>
        </p:nvSpPr>
        <p:spPr>
          <a:xfrm>
            <a:off x="5985475" y="2184011"/>
            <a:ext cx="2041711" cy="2673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itles">
  <p:cSld name="Content 4 Column Titles">
    <p:bg>
      <p:bgPr>
        <a:solidFill>
          <a:srgbClr val="F3F3F5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 rotWithShape="1">
          <a:blip r:embed="rId2">
            <a:alphaModFix amt="20000"/>
          </a:blip>
          <a:srcRect b="68462" l="14227" r="28586" t="6288"/>
          <a:stretch/>
        </p:blipFill>
        <p:spPr>
          <a:xfrm>
            <a:off x="-1" y="2803489"/>
            <a:ext cx="9162267" cy="2340011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227" name="Google Shape;227;p26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29" name="Google Shape;229;p26"/>
          <p:cNvSpPr txBox="1"/>
          <p:nvPr>
            <p:ph type="title"/>
          </p:nvPr>
        </p:nvSpPr>
        <p:spPr>
          <a:xfrm>
            <a:off x="696983" y="742950"/>
            <a:ext cx="7746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6"/>
          <p:cNvSpPr txBox="1"/>
          <p:nvPr>
            <p:ph idx="1" type="body"/>
          </p:nvPr>
        </p:nvSpPr>
        <p:spPr>
          <a:xfrm>
            <a:off x="685611" y="1145459"/>
            <a:ext cx="7772590" cy="407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9210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 Black"/>
              <a:buChar char="•"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21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Char char="‒"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921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2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232" name="Google Shape;2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>
            <p:ph idx="3" type="body"/>
          </p:nvPr>
        </p:nvSpPr>
        <p:spPr>
          <a:xfrm>
            <a:off x="4756674" y="1879783"/>
            <a:ext cx="1582928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6"/>
          <p:cNvSpPr txBox="1"/>
          <p:nvPr>
            <p:ph idx="4" type="body"/>
          </p:nvPr>
        </p:nvSpPr>
        <p:spPr>
          <a:xfrm>
            <a:off x="6786519" y="1879783"/>
            <a:ext cx="1582928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82A8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6"/>
          <p:cNvSpPr txBox="1"/>
          <p:nvPr>
            <p:ph idx="5" type="body"/>
          </p:nvPr>
        </p:nvSpPr>
        <p:spPr>
          <a:xfrm>
            <a:off x="2726829" y="1879783"/>
            <a:ext cx="1582928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26"/>
          <p:cNvSpPr txBox="1"/>
          <p:nvPr>
            <p:ph idx="6" type="body"/>
          </p:nvPr>
        </p:nvSpPr>
        <p:spPr>
          <a:xfrm>
            <a:off x="685610" y="1879783"/>
            <a:ext cx="1582928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26"/>
          <p:cNvSpPr txBox="1"/>
          <p:nvPr>
            <p:ph idx="7" type="body"/>
          </p:nvPr>
        </p:nvSpPr>
        <p:spPr>
          <a:xfrm>
            <a:off x="693747" y="2229888"/>
            <a:ext cx="1668290" cy="2477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26"/>
          <p:cNvSpPr txBox="1"/>
          <p:nvPr>
            <p:ph idx="8" type="body"/>
          </p:nvPr>
        </p:nvSpPr>
        <p:spPr>
          <a:xfrm>
            <a:off x="2745849" y="2227385"/>
            <a:ext cx="1668290" cy="2477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26"/>
          <p:cNvSpPr txBox="1"/>
          <p:nvPr>
            <p:ph idx="9" type="body"/>
          </p:nvPr>
        </p:nvSpPr>
        <p:spPr>
          <a:xfrm>
            <a:off x="4756674" y="2235241"/>
            <a:ext cx="1668290" cy="2477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26"/>
          <p:cNvSpPr txBox="1"/>
          <p:nvPr>
            <p:ph idx="13" type="body"/>
          </p:nvPr>
        </p:nvSpPr>
        <p:spPr>
          <a:xfrm>
            <a:off x="6789910" y="2227384"/>
            <a:ext cx="1668290" cy="2477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Titles w/ Logos">
  <p:cSld name="3 Column Titles w/ Logos">
    <p:bg>
      <p:bgPr>
        <a:solidFill>
          <a:srgbClr val="F3F3F5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27"/>
          <p:cNvSpPr txBox="1"/>
          <p:nvPr>
            <p:ph type="title"/>
          </p:nvPr>
        </p:nvSpPr>
        <p:spPr>
          <a:xfrm>
            <a:off x="696983" y="742950"/>
            <a:ext cx="7746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&#10;&#10;Description automatically generated" id="246" name="Google Shape;24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>
            <p:ph idx="2" type="body"/>
          </p:nvPr>
        </p:nvSpPr>
        <p:spPr>
          <a:xfrm>
            <a:off x="1104901" y="1270036"/>
            <a:ext cx="57001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80"/>
              <a:buFont typeface="Nunito Sans SemiBold"/>
              <a:buNone/>
              <a:defRPr sz="800"/>
            </a:lvl1pPr>
            <a:lvl2pPr indent="-2794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2pPr>
            <a:lvl3pPr indent="-2794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3pPr>
            <a:lvl4pPr indent="-2794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4pPr>
            <a:lvl5pPr indent="-2794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27"/>
          <p:cNvSpPr txBox="1"/>
          <p:nvPr>
            <p:ph idx="3" type="body"/>
          </p:nvPr>
        </p:nvSpPr>
        <p:spPr>
          <a:xfrm>
            <a:off x="1104900" y="2009530"/>
            <a:ext cx="16736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1" i="0" sz="18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27"/>
          <p:cNvSpPr txBox="1"/>
          <p:nvPr>
            <p:ph idx="4" type="body"/>
          </p:nvPr>
        </p:nvSpPr>
        <p:spPr>
          <a:xfrm>
            <a:off x="3730514" y="1270036"/>
            <a:ext cx="57001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80"/>
              <a:buFont typeface="Nunito Sans SemiBold"/>
              <a:buNone/>
              <a:defRPr sz="800"/>
            </a:lvl1pPr>
            <a:lvl2pPr indent="-2794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2pPr>
            <a:lvl3pPr indent="-2794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3pPr>
            <a:lvl4pPr indent="-2794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4pPr>
            <a:lvl5pPr indent="-2794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27"/>
          <p:cNvSpPr txBox="1"/>
          <p:nvPr>
            <p:ph idx="5" type="body"/>
          </p:nvPr>
        </p:nvSpPr>
        <p:spPr>
          <a:xfrm>
            <a:off x="3735161" y="2009530"/>
            <a:ext cx="1673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1" i="0" sz="18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27"/>
          <p:cNvSpPr txBox="1"/>
          <p:nvPr>
            <p:ph idx="6" type="body"/>
          </p:nvPr>
        </p:nvSpPr>
        <p:spPr>
          <a:xfrm>
            <a:off x="6356128" y="1270036"/>
            <a:ext cx="57001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80"/>
              <a:buFont typeface="Nunito Sans SemiBold"/>
              <a:buNone/>
              <a:defRPr sz="800"/>
            </a:lvl1pPr>
            <a:lvl2pPr indent="-2794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2pPr>
            <a:lvl3pPr indent="-2794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3pPr>
            <a:lvl4pPr indent="-2794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4pPr>
            <a:lvl5pPr indent="-2794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idx="7" type="body"/>
          </p:nvPr>
        </p:nvSpPr>
        <p:spPr>
          <a:xfrm>
            <a:off x="6356127" y="2009530"/>
            <a:ext cx="1670993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1" i="0" sz="18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27"/>
          <p:cNvSpPr txBox="1"/>
          <p:nvPr>
            <p:ph idx="8" type="body"/>
          </p:nvPr>
        </p:nvSpPr>
        <p:spPr>
          <a:xfrm>
            <a:off x="1104900" y="2469577"/>
            <a:ext cx="2109240" cy="2388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idx="9" type="body"/>
          </p:nvPr>
        </p:nvSpPr>
        <p:spPr>
          <a:xfrm>
            <a:off x="3730514" y="2469576"/>
            <a:ext cx="2090270" cy="238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idx="13" type="body"/>
          </p:nvPr>
        </p:nvSpPr>
        <p:spPr>
          <a:xfrm>
            <a:off x="6353420" y="2472025"/>
            <a:ext cx="2090270" cy="238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itles w/ Logos">
  <p:cSld name="Content 4 Column Titles w/ Logos">
    <p:bg>
      <p:bgPr>
        <a:solidFill>
          <a:srgbClr val="F3F3F5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8"/>
          <p:cNvPicPr preferRelativeResize="0"/>
          <p:nvPr/>
        </p:nvPicPr>
        <p:blipFill rotWithShape="1">
          <a:blip r:embed="rId2">
            <a:alphaModFix amt="20000"/>
          </a:blip>
          <a:srcRect b="68462" l="14227" r="28586" t="6288"/>
          <a:stretch/>
        </p:blipFill>
        <p:spPr>
          <a:xfrm>
            <a:off x="-1" y="2803489"/>
            <a:ext cx="9162267" cy="2340011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258" name="Google Shape;258;p28"/>
          <p:cNvSpPr txBox="1"/>
          <p:nvPr>
            <p:ph type="title"/>
          </p:nvPr>
        </p:nvSpPr>
        <p:spPr>
          <a:xfrm>
            <a:off x="698646" y="745878"/>
            <a:ext cx="7746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8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260" name="Google Shape;2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62" name="Google Shape;262;p28"/>
          <p:cNvSpPr txBox="1"/>
          <p:nvPr>
            <p:ph idx="2" type="body"/>
          </p:nvPr>
        </p:nvSpPr>
        <p:spPr>
          <a:xfrm>
            <a:off x="685799" y="1212222"/>
            <a:ext cx="503321" cy="4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80"/>
              <a:buFont typeface="Nunito Sans SemiBold"/>
              <a:buNone/>
              <a:defRPr sz="800"/>
            </a:lvl1pPr>
            <a:lvl2pPr indent="-2794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2pPr>
            <a:lvl3pPr indent="-2794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3pPr>
            <a:lvl4pPr indent="-2794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4pPr>
            <a:lvl5pPr indent="-2794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28"/>
          <p:cNvSpPr txBox="1"/>
          <p:nvPr>
            <p:ph idx="3" type="body"/>
          </p:nvPr>
        </p:nvSpPr>
        <p:spPr>
          <a:xfrm>
            <a:off x="2758245" y="1845014"/>
            <a:ext cx="15829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Black"/>
              <a:buNone/>
              <a:defRPr b="1" i="0" sz="14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28"/>
          <p:cNvSpPr txBox="1"/>
          <p:nvPr>
            <p:ph idx="4" type="body"/>
          </p:nvPr>
        </p:nvSpPr>
        <p:spPr>
          <a:xfrm>
            <a:off x="2758245" y="1213302"/>
            <a:ext cx="503321" cy="4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80"/>
              <a:buFont typeface="Nunito Sans SemiBold"/>
              <a:buNone/>
              <a:defRPr sz="800"/>
            </a:lvl1pPr>
            <a:lvl2pPr indent="-2794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2pPr>
            <a:lvl3pPr indent="-2794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3pPr>
            <a:lvl4pPr indent="-2794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4pPr>
            <a:lvl5pPr indent="-2794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28"/>
          <p:cNvSpPr txBox="1"/>
          <p:nvPr>
            <p:ph idx="5" type="body"/>
          </p:nvPr>
        </p:nvSpPr>
        <p:spPr>
          <a:xfrm>
            <a:off x="4830963" y="1836468"/>
            <a:ext cx="15829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Black"/>
              <a:buNone/>
              <a:defRPr b="1" i="0" sz="14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28"/>
          <p:cNvSpPr txBox="1"/>
          <p:nvPr>
            <p:ph idx="6" type="body"/>
          </p:nvPr>
        </p:nvSpPr>
        <p:spPr>
          <a:xfrm>
            <a:off x="4830963" y="1213302"/>
            <a:ext cx="503321" cy="4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80"/>
              <a:buFont typeface="Nunito Sans SemiBold"/>
              <a:buNone/>
              <a:defRPr sz="800"/>
            </a:lvl1pPr>
            <a:lvl2pPr indent="-2794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2pPr>
            <a:lvl3pPr indent="-2794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3pPr>
            <a:lvl4pPr indent="-2794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4pPr>
            <a:lvl5pPr indent="-2794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idx="7" type="body"/>
          </p:nvPr>
        </p:nvSpPr>
        <p:spPr>
          <a:xfrm>
            <a:off x="6914047" y="1836468"/>
            <a:ext cx="15829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Black"/>
              <a:buNone/>
              <a:defRPr b="1" i="0" sz="14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idx="8" type="body"/>
          </p:nvPr>
        </p:nvSpPr>
        <p:spPr>
          <a:xfrm>
            <a:off x="6914047" y="1213302"/>
            <a:ext cx="503321" cy="4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80"/>
              <a:buFont typeface="Nunito Sans SemiBold"/>
              <a:buNone/>
              <a:defRPr sz="800"/>
            </a:lvl1pPr>
            <a:lvl2pPr indent="-2794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2pPr>
            <a:lvl3pPr indent="-2794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3pPr>
            <a:lvl4pPr indent="-2794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4pPr>
            <a:lvl5pPr indent="-2794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28"/>
          <p:cNvSpPr txBox="1"/>
          <p:nvPr>
            <p:ph idx="9" type="body"/>
          </p:nvPr>
        </p:nvSpPr>
        <p:spPr>
          <a:xfrm>
            <a:off x="685799" y="1836468"/>
            <a:ext cx="15829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Black"/>
              <a:buNone/>
              <a:defRPr b="1" i="0" sz="14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28"/>
          <p:cNvSpPr/>
          <p:nvPr/>
        </p:nvSpPr>
        <p:spPr>
          <a:xfrm>
            <a:off x="3552031" y="1791233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10"/>
              <a:buFont typeface="Nunito Sans"/>
              <a:buNone/>
            </a:pPr>
            <a:r>
              <a:t/>
            </a:r>
            <a:endParaRPr b="0" i="0" sz="1100" cap="none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1" name="Google Shape;271;p28"/>
          <p:cNvSpPr txBox="1"/>
          <p:nvPr>
            <p:ph idx="13" type="body"/>
          </p:nvPr>
        </p:nvSpPr>
        <p:spPr>
          <a:xfrm>
            <a:off x="685800" y="2401346"/>
            <a:ext cx="1582927" cy="23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28"/>
          <p:cNvSpPr txBox="1"/>
          <p:nvPr>
            <p:ph idx="14" type="body"/>
          </p:nvPr>
        </p:nvSpPr>
        <p:spPr>
          <a:xfrm>
            <a:off x="2758246" y="2401346"/>
            <a:ext cx="1582927" cy="2304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28"/>
          <p:cNvSpPr txBox="1"/>
          <p:nvPr>
            <p:ph idx="15" type="body"/>
          </p:nvPr>
        </p:nvSpPr>
        <p:spPr>
          <a:xfrm>
            <a:off x="4830964" y="2401346"/>
            <a:ext cx="1582927" cy="2304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28"/>
          <p:cNvSpPr txBox="1"/>
          <p:nvPr>
            <p:ph idx="16" type="body"/>
          </p:nvPr>
        </p:nvSpPr>
        <p:spPr>
          <a:xfrm>
            <a:off x="6914048" y="2401346"/>
            <a:ext cx="1582927" cy="2304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8 Grid Column Titles ">
  <p:cSld name="Content 8 Grid Column Titles ">
    <p:bg>
      <p:bgPr>
        <a:solidFill>
          <a:srgbClr val="F3F3F5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78" name="Google Shape;278;p29"/>
          <p:cNvSpPr txBox="1"/>
          <p:nvPr>
            <p:ph type="title"/>
          </p:nvPr>
        </p:nvSpPr>
        <p:spPr>
          <a:xfrm>
            <a:off x="683342" y="515752"/>
            <a:ext cx="77428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1" type="body"/>
          </p:nvPr>
        </p:nvSpPr>
        <p:spPr>
          <a:xfrm>
            <a:off x="683342" y="822094"/>
            <a:ext cx="7154899" cy="315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i="0" sz="8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845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 b="0" i="0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5275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b="0" i="0" sz="105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29"/>
          <p:cNvSpPr txBox="1"/>
          <p:nvPr>
            <p:ph idx="2" type="body"/>
          </p:nvPr>
        </p:nvSpPr>
        <p:spPr>
          <a:xfrm>
            <a:off x="2744052" y="1236334"/>
            <a:ext cx="437167" cy="40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i="0" sz="8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845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 b="0" i="0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5275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b="0" i="0" sz="105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idx="3" type="body"/>
          </p:nvPr>
        </p:nvSpPr>
        <p:spPr>
          <a:xfrm>
            <a:off x="4805389" y="1236334"/>
            <a:ext cx="437167" cy="40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i="0" sz="8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845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 b="0" i="0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5275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b="0" i="0" sz="105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29"/>
          <p:cNvSpPr txBox="1"/>
          <p:nvPr>
            <p:ph idx="4" type="body"/>
          </p:nvPr>
        </p:nvSpPr>
        <p:spPr>
          <a:xfrm>
            <a:off x="6866413" y="1236334"/>
            <a:ext cx="437167" cy="40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i="0" sz="8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845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 b="0" i="0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5275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b="0" i="0" sz="105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29"/>
          <p:cNvSpPr txBox="1"/>
          <p:nvPr>
            <p:ph idx="5" type="body"/>
          </p:nvPr>
        </p:nvSpPr>
        <p:spPr>
          <a:xfrm>
            <a:off x="683342" y="2966418"/>
            <a:ext cx="437167" cy="40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i="0" sz="8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845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 b="0" i="0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5275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b="0" i="0" sz="105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29"/>
          <p:cNvSpPr txBox="1"/>
          <p:nvPr>
            <p:ph idx="6" type="body"/>
          </p:nvPr>
        </p:nvSpPr>
        <p:spPr>
          <a:xfrm>
            <a:off x="2744052" y="2966418"/>
            <a:ext cx="437167" cy="40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i="0" sz="8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845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 b="0" i="0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5275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b="0" i="0" sz="105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29"/>
          <p:cNvSpPr txBox="1"/>
          <p:nvPr>
            <p:ph idx="7" type="body"/>
          </p:nvPr>
        </p:nvSpPr>
        <p:spPr>
          <a:xfrm>
            <a:off x="4805389" y="2966418"/>
            <a:ext cx="437167" cy="40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i="0" sz="8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845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 b="0" i="0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5275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b="0" i="0" sz="105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29"/>
          <p:cNvSpPr txBox="1"/>
          <p:nvPr>
            <p:ph idx="8" type="body"/>
          </p:nvPr>
        </p:nvSpPr>
        <p:spPr>
          <a:xfrm>
            <a:off x="6866413" y="2966418"/>
            <a:ext cx="437167" cy="40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SemiBold"/>
              <a:buNone/>
              <a:defRPr b="1" i="0" sz="10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i="0" sz="800">
                <a:solidFill>
                  <a:srgbClr val="37288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845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 b="0" i="0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95275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b="0" i="0" sz="105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1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29"/>
          <p:cNvSpPr txBox="1"/>
          <p:nvPr>
            <p:ph idx="9" type="body"/>
          </p:nvPr>
        </p:nvSpPr>
        <p:spPr>
          <a:xfrm>
            <a:off x="683342" y="1746468"/>
            <a:ext cx="1673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29"/>
          <p:cNvSpPr txBox="1"/>
          <p:nvPr>
            <p:ph idx="13" type="body"/>
          </p:nvPr>
        </p:nvSpPr>
        <p:spPr>
          <a:xfrm>
            <a:off x="2744052" y="1746468"/>
            <a:ext cx="1673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29"/>
          <p:cNvSpPr txBox="1"/>
          <p:nvPr>
            <p:ph idx="14" type="body"/>
          </p:nvPr>
        </p:nvSpPr>
        <p:spPr>
          <a:xfrm>
            <a:off x="4805389" y="1746468"/>
            <a:ext cx="1673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29"/>
          <p:cNvSpPr txBox="1"/>
          <p:nvPr>
            <p:ph idx="15" type="body"/>
          </p:nvPr>
        </p:nvSpPr>
        <p:spPr>
          <a:xfrm>
            <a:off x="6866412" y="1746468"/>
            <a:ext cx="167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29"/>
          <p:cNvSpPr txBox="1"/>
          <p:nvPr>
            <p:ph idx="16" type="body"/>
          </p:nvPr>
        </p:nvSpPr>
        <p:spPr>
          <a:xfrm>
            <a:off x="683342" y="3464910"/>
            <a:ext cx="1673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29"/>
          <p:cNvSpPr txBox="1"/>
          <p:nvPr>
            <p:ph idx="17" type="body"/>
          </p:nvPr>
        </p:nvSpPr>
        <p:spPr>
          <a:xfrm>
            <a:off x="2744052" y="3464910"/>
            <a:ext cx="1673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29"/>
          <p:cNvSpPr txBox="1"/>
          <p:nvPr>
            <p:ph idx="18" type="body"/>
          </p:nvPr>
        </p:nvSpPr>
        <p:spPr>
          <a:xfrm>
            <a:off x="4805389" y="3464910"/>
            <a:ext cx="1673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29"/>
          <p:cNvSpPr txBox="1"/>
          <p:nvPr>
            <p:ph idx="19" type="body"/>
          </p:nvPr>
        </p:nvSpPr>
        <p:spPr>
          <a:xfrm>
            <a:off x="6866412" y="3464910"/>
            <a:ext cx="167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Black"/>
              <a:buNone/>
              <a:defRPr b="1" i="0" sz="1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29"/>
          <p:cNvSpPr/>
          <p:nvPr>
            <p:ph idx="20" type="pic"/>
          </p:nvPr>
        </p:nvSpPr>
        <p:spPr>
          <a:xfrm>
            <a:off x="685800" y="1236662"/>
            <a:ext cx="512545" cy="425351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food&#10;&#10;Description automatically generated" id="296" name="Google Shape;29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9"/>
          <p:cNvSpPr txBox="1"/>
          <p:nvPr>
            <p:ph idx="21" type="body"/>
          </p:nvPr>
        </p:nvSpPr>
        <p:spPr>
          <a:xfrm>
            <a:off x="693747" y="2271524"/>
            <a:ext cx="1668290" cy="57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29"/>
          <p:cNvSpPr txBox="1"/>
          <p:nvPr>
            <p:ph idx="22" type="body"/>
          </p:nvPr>
        </p:nvSpPr>
        <p:spPr>
          <a:xfrm>
            <a:off x="2745849" y="2269021"/>
            <a:ext cx="1668290" cy="57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29"/>
          <p:cNvSpPr txBox="1"/>
          <p:nvPr>
            <p:ph idx="23" type="body"/>
          </p:nvPr>
        </p:nvSpPr>
        <p:spPr>
          <a:xfrm>
            <a:off x="4756674" y="2276877"/>
            <a:ext cx="1668290" cy="57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29"/>
          <p:cNvSpPr txBox="1"/>
          <p:nvPr>
            <p:ph idx="24" type="body"/>
          </p:nvPr>
        </p:nvSpPr>
        <p:spPr>
          <a:xfrm>
            <a:off x="6789910" y="2269020"/>
            <a:ext cx="1668290" cy="57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29"/>
          <p:cNvSpPr txBox="1"/>
          <p:nvPr>
            <p:ph idx="25" type="body"/>
          </p:nvPr>
        </p:nvSpPr>
        <p:spPr>
          <a:xfrm>
            <a:off x="693747" y="3987475"/>
            <a:ext cx="1668290" cy="57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29"/>
          <p:cNvSpPr txBox="1"/>
          <p:nvPr>
            <p:ph idx="26" type="body"/>
          </p:nvPr>
        </p:nvSpPr>
        <p:spPr>
          <a:xfrm>
            <a:off x="2745849" y="3984972"/>
            <a:ext cx="1668290" cy="57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29"/>
          <p:cNvSpPr txBox="1"/>
          <p:nvPr>
            <p:ph idx="27" type="body"/>
          </p:nvPr>
        </p:nvSpPr>
        <p:spPr>
          <a:xfrm>
            <a:off x="4756674" y="3992828"/>
            <a:ext cx="1668290" cy="57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29"/>
          <p:cNvSpPr txBox="1"/>
          <p:nvPr>
            <p:ph idx="28" type="body"/>
          </p:nvPr>
        </p:nvSpPr>
        <p:spPr>
          <a:xfrm>
            <a:off x="6789910" y="3984971"/>
            <a:ext cx="1668290" cy="57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Copy 3 Column Titles">
  <p:cSld name="1_Content Copy 3 Column Titles">
    <p:bg>
      <p:bgPr>
        <a:solidFill>
          <a:srgbClr val="F3F3F5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0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0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307" name="Google Shape;307;p30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09" name="Google Shape;309;p30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310" name="Google Shape;3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0"/>
          <p:cNvSpPr txBox="1"/>
          <p:nvPr>
            <p:ph idx="2" type="body"/>
          </p:nvPr>
        </p:nvSpPr>
        <p:spPr>
          <a:xfrm>
            <a:off x="679864" y="1580158"/>
            <a:ext cx="2345033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Black"/>
              <a:buNone/>
              <a:defRPr b="0" i="0" sz="10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30"/>
          <p:cNvSpPr txBox="1"/>
          <p:nvPr>
            <p:ph idx="3" type="body"/>
          </p:nvPr>
        </p:nvSpPr>
        <p:spPr>
          <a:xfrm>
            <a:off x="4852513" y="1580158"/>
            <a:ext cx="1479128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Black"/>
              <a:buNone/>
              <a:defRPr b="0" i="0" sz="10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30"/>
          <p:cNvSpPr txBox="1"/>
          <p:nvPr>
            <p:ph idx="4" type="body"/>
          </p:nvPr>
        </p:nvSpPr>
        <p:spPr>
          <a:xfrm>
            <a:off x="679864" y="523895"/>
            <a:ext cx="51768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30"/>
          <p:cNvSpPr txBox="1"/>
          <p:nvPr>
            <p:ph idx="5" type="body"/>
          </p:nvPr>
        </p:nvSpPr>
        <p:spPr>
          <a:xfrm>
            <a:off x="679864" y="1919516"/>
            <a:ext cx="3343684" cy="2285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30"/>
          <p:cNvSpPr txBox="1"/>
          <p:nvPr>
            <p:ph idx="6" type="body"/>
          </p:nvPr>
        </p:nvSpPr>
        <p:spPr>
          <a:xfrm>
            <a:off x="685800" y="846773"/>
            <a:ext cx="7353300" cy="455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30"/>
          <p:cNvSpPr txBox="1"/>
          <p:nvPr>
            <p:ph idx="7" type="body"/>
          </p:nvPr>
        </p:nvSpPr>
        <p:spPr>
          <a:xfrm>
            <a:off x="6819630" y="1580158"/>
            <a:ext cx="1479128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Black"/>
              <a:buNone/>
              <a:defRPr b="0" i="0" sz="10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30"/>
          <p:cNvSpPr/>
          <p:nvPr>
            <p:ph idx="8" type="pic"/>
          </p:nvPr>
        </p:nvSpPr>
        <p:spPr>
          <a:xfrm>
            <a:off x="895779" y="4273725"/>
            <a:ext cx="525037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30"/>
          <p:cNvSpPr/>
          <p:nvPr>
            <p:ph idx="9" type="pic"/>
          </p:nvPr>
        </p:nvSpPr>
        <p:spPr>
          <a:xfrm>
            <a:off x="1556606" y="4273725"/>
            <a:ext cx="900412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30"/>
          <p:cNvSpPr/>
          <p:nvPr>
            <p:ph idx="13" type="pic"/>
          </p:nvPr>
        </p:nvSpPr>
        <p:spPr>
          <a:xfrm>
            <a:off x="2609318" y="4273725"/>
            <a:ext cx="525037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30"/>
          <p:cNvSpPr/>
          <p:nvPr>
            <p:ph idx="14" type="pic"/>
          </p:nvPr>
        </p:nvSpPr>
        <p:spPr>
          <a:xfrm>
            <a:off x="3247093" y="4273725"/>
            <a:ext cx="776455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30"/>
          <p:cNvSpPr/>
          <p:nvPr>
            <p:ph idx="15" type="pic"/>
          </p:nvPr>
        </p:nvSpPr>
        <p:spPr>
          <a:xfrm>
            <a:off x="4837685" y="1907042"/>
            <a:ext cx="900412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30"/>
          <p:cNvSpPr/>
          <p:nvPr>
            <p:ph idx="16" type="pic"/>
          </p:nvPr>
        </p:nvSpPr>
        <p:spPr>
          <a:xfrm>
            <a:off x="4837685" y="2368084"/>
            <a:ext cx="900412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0"/>
          <p:cNvSpPr/>
          <p:nvPr>
            <p:ph idx="17" type="pic"/>
          </p:nvPr>
        </p:nvSpPr>
        <p:spPr>
          <a:xfrm>
            <a:off x="4837685" y="2836810"/>
            <a:ext cx="900412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30"/>
          <p:cNvSpPr/>
          <p:nvPr>
            <p:ph idx="18" type="pic"/>
          </p:nvPr>
        </p:nvSpPr>
        <p:spPr>
          <a:xfrm>
            <a:off x="4837685" y="3297852"/>
            <a:ext cx="900412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30"/>
          <p:cNvSpPr/>
          <p:nvPr>
            <p:ph idx="19" type="pic"/>
          </p:nvPr>
        </p:nvSpPr>
        <p:spPr>
          <a:xfrm>
            <a:off x="4837685" y="3789630"/>
            <a:ext cx="900412" cy="319174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30"/>
          <p:cNvSpPr txBox="1"/>
          <p:nvPr>
            <p:ph idx="20" type="body"/>
          </p:nvPr>
        </p:nvSpPr>
        <p:spPr>
          <a:xfrm>
            <a:off x="6819630" y="1890940"/>
            <a:ext cx="1479128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60"/>
              <a:buFont typeface="Nunito Sans Black"/>
              <a:buNone/>
              <a:defRPr b="0" i="0" sz="36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0"/>
          <p:cNvSpPr txBox="1"/>
          <p:nvPr>
            <p:ph idx="21" type="body"/>
          </p:nvPr>
        </p:nvSpPr>
        <p:spPr>
          <a:xfrm>
            <a:off x="6826718" y="2356497"/>
            <a:ext cx="1479009" cy="218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0"/>
          <p:cNvSpPr txBox="1"/>
          <p:nvPr>
            <p:ph idx="22" type="body"/>
          </p:nvPr>
        </p:nvSpPr>
        <p:spPr>
          <a:xfrm>
            <a:off x="6819630" y="2805340"/>
            <a:ext cx="1479128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60"/>
              <a:buFont typeface="Nunito Sans Black"/>
              <a:buNone/>
              <a:defRPr b="0" i="0" sz="36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30"/>
          <p:cNvSpPr txBox="1"/>
          <p:nvPr>
            <p:ph idx="23" type="body"/>
          </p:nvPr>
        </p:nvSpPr>
        <p:spPr>
          <a:xfrm>
            <a:off x="6826718" y="3270897"/>
            <a:ext cx="1479009" cy="218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30"/>
          <p:cNvSpPr txBox="1"/>
          <p:nvPr>
            <p:ph idx="24" type="body"/>
          </p:nvPr>
        </p:nvSpPr>
        <p:spPr>
          <a:xfrm>
            <a:off x="6819630" y="3690864"/>
            <a:ext cx="1479128" cy="5539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60"/>
              <a:buFont typeface="Nunito Sans Black"/>
              <a:buNone/>
              <a:defRPr b="0" i="0" sz="36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30"/>
          <p:cNvSpPr txBox="1"/>
          <p:nvPr>
            <p:ph idx="25" type="body"/>
          </p:nvPr>
        </p:nvSpPr>
        <p:spPr>
          <a:xfrm>
            <a:off x="6826718" y="4156421"/>
            <a:ext cx="1479009" cy="218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bg>
      <p:bgPr>
        <a:solidFill>
          <a:schemeClr val="l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104900" y="1041138"/>
            <a:ext cx="51768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8592279" y="10423769"/>
            <a:ext cx="340061" cy="161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rgbClr val="382A8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1000">
              <a:solidFill>
                <a:srgbClr val="382A8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>
            <p:ph idx="3" type="body"/>
          </p:nvPr>
        </p:nvSpPr>
        <p:spPr>
          <a:xfrm>
            <a:off x="1104900" y="1681163"/>
            <a:ext cx="3245396" cy="26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4" type="body"/>
          </p:nvPr>
        </p:nvSpPr>
        <p:spPr>
          <a:xfrm>
            <a:off x="4793706" y="1681163"/>
            <a:ext cx="3245396" cy="2673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Timeline">
  <p:cSld name="Project Timeline">
    <p:bg>
      <p:bgPr>
        <a:solidFill>
          <a:srgbClr val="F3F3F5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35" name="Google Shape;335;p31"/>
          <p:cNvSpPr/>
          <p:nvPr/>
        </p:nvSpPr>
        <p:spPr>
          <a:xfrm>
            <a:off x="0" y="0"/>
            <a:ext cx="9143999" cy="2844523"/>
          </a:xfrm>
          <a:prstGeom prst="rect">
            <a:avLst/>
          </a:prstGeom>
          <a:solidFill>
            <a:srgbClr val="3728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6" name="Google Shape;336;p31"/>
          <p:cNvSpPr/>
          <p:nvPr/>
        </p:nvSpPr>
        <p:spPr>
          <a:xfrm>
            <a:off x="517047" y="944209"/>
            <a:ext cx="8120440" cy="1900314"/>
          </a:xfrm>
          <a:prstGeom prst="rect">
            <a:avLst/>
          </a:prstGeom>
          <a:solidFill>
            <a:srgbClr val="F7C9F3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7" name="Google Shape;337;p31"/>
          <p:cNvSpPr txBox="1"/>
          <p:nvPr>
            <p:ph idx="1" type="body"/>
          </p:nvPr>
        </p:nvSpPr>
        <p:spPr>
          <a:xfrm>
            <a:off x="514768" y="3077461"/>
            <a:ext cx="149253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ExtraBold"/>
              <a:buNone/>
              <a:defRPr b="1" i="0" sz="9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31"/>
          <p:cNvSpPr txBox="1"/>
          <p:nvPr>
            <p:ph idx="2" type="body"/>
          </p:nvPr>
        </p:nvSpPr>
        <p:spPr>
          <a:xfrm>
            <a:off x="514768" y="4096888"/>
            <a:ext cx="1492538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Nunito Sans ExtraBold"/>
              <a:buNone/>
              <a:defRPr b="1" i="0" sz="7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31"/>
          <p:cNvSpPr txBox="1"/>
          <p:nvPr>
            <p:ph idx="3" type="body"/>
          </p:nvPr>
        </p:nvSpPr>
        <p:spPr>
          <a:xfrm>
            <a:off x="2165125" y="3077461"/>
            <a:ext cx="149253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ExtraBold"/>
              <a:buNone/>
              <a:defRPr b="1" i="0" sz="9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31"/>
          <p:cNvSpPr txBox="1"/>
          <p:nvPr>
            <p:ph idx="4" type="body"/>
          </p:nvPr>
        </p:nvSpPr>
        <p:spPr>
          <a:xfrm>
            <a:off x="2165125" y="4096888"/>
            <a:ext cx="1492538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Nunito Sans ExtraBold"/>
              <a:buNone/>
              <a:defRPr b="1" i="0" sz="7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31"/>
          <p:cNvSpPr txBox="1"/>
          <p:nvPr>
            <p:ph idx="5" type="body"/>
          </p:nvPr>
        </p:nvSpPr>
        <p:spPr>
          <a:xfrm>
            <a:off x="3832084" y="3077461"/>
            <a:ext cx="149253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ExtraBold"/>
              <a:buNone/>
              <a:defRPr b="1" i="0" sz="9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31"/>
          <p:cNvSpPr txBox="1"/>
          <p:nvPr>
            <p:ph idx="6" type="body"/>
          </p:nvPr>
        </p:nvSpPr>
        <p:spPr>
          <a:xfrm>
            <a:off x="3832084" y="4096888"/>
            <a:ext cx="1492538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Nunito Sans ExtraBold"/>
              <a:buNone/>
              <a:defRPr b="1" i="0" sz="7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31"/>
          <p:cNvSpPr txBox="1"/>
          <p:nvPr>
            <p:ph idx="7" type="body"/>
          </p:nvPr>
        </p:nvSpPr>
        <p:spPr>
          <a:xfrm>
            <a:off x="5499044" y="3077461"/>
            <a:ext cx="149253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ExtraBold"/>
              <a:buNone/>
              <a:defRPr b="1" i="0" sz="9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31"/>
          <p:cNvSpPr txBox="1"/>
          <p:nvPr>
            <p:ph idx="8" type="body"/>
          </p:nvPr>
        </p:nvSpPr>
        <p:spPr>
          <a:xfrm>
            <a:off x="5499044" y="4096888"/>
            <a:ext cx="1492538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Nunito Sans ExtraBold"/>
              <a:buNone/>
              <a:defRPr b="1" i="0" sz="7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31"/>
          <p:cNvSpPr txBox="1"/>
          <p:nvPr>
            <p:ph idx="9" type="body"/>
          </p:nvPr>
        </p:nvSpPr>
        <p:spPr>
          <a:xfrm>
            <a:off x="7161756" y="3077461"/>
            <a:ext cx="149253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ExtraBold"/>
              <a:buNone/>
              <a:defRPr b="1" i="0" sz="9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31"/>
          <p:cNvSpPr txBox="1"/>
          <p:nvPr>
            <p:ph idx="13" type="body"/>
          </p:nvPr>
        </p:nvSpPr>
        <p:spPr>
          <a:xfrm>
            <a:off x="7161756" y="4096888"/>
            <a:ext cx="1492538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Nunito Sans ExtraBold"/>
              <a:buNone/>
              <a:defRPr b="1" i="0" sz="700" cap="none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31"/>
          <p:cNvSpPr txBox="1"/>
          <p:nvPr>
            <p:ph idx="14" type="body"/>
          </p:nvPr>
        </p:nvSpPr>
        <p:spPr>
          <a:xfrm>
            <a:off x="514350" y="506274"/>
            <a:ext cx="7085302" cy="368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1" i="0" sz="1800">
                <a:solidFill>
                  <a:srgbClr val="F3F3F6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rgbClr val="F3F3F6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rgbClr val="F3F3F6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rgbClr val="F3F3F6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rgbClr val="F3F3F6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8" name="Google Shape;348;p31"/>
          <p:cNvSpPr txBox="1"/>
          <p:nvPr>
            <p:ph idx="15" type="body"/>
          </p:nvPr>
        </p:nvSpPr>
        <p:spPr>
          <a:xfrm>
            <a:off x="514768" y="3317875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9" name="Google Shape;349;p31"/>
          <p:cNvSpPr txBox="1"/>
          <p:nvPr>
            <p:ph idx="16" type="body"/>
          </p:nvPr>
        </p:nvSpPr>
        <p:spPr>
          <a:xfrm>
            <a:off x="514768" y="4264644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p31"/>
          <p:cNvSpPr txBox="1"/>
          <p:nvPr>
            <p:ph idx="17" type="body"/>
          </p:nvPr>
        </p:nvSpPr>
        <p:spPr>
          <a:xfrm>
            <a:off x="2165125" y="3317875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31"/>
          <p:cNvSpPr txBox="1"/>
          <p:nvPr>
            <p:ph idx="18" type="body"/>
          </p:nvPr>
        </p:nvSpPr>
        <p:spPr>
          <a:xfrm>
            <a:off x="2165125" y="4264644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31"/>
          <p:cNvSpPr txBox="1"/>
          <p:nvPr>
            <p:ph idx="19" type="body"/>
          </p:nvPr>
        </p:nvSpPr>
        <p:spPr>
          <a:xfrm>
            <a:off x="3832084" y="3317875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31"/>
          <p:cNvSpPr txBox="1"/>
          <p:nvPr>
            <p:ph idx="20" type="body"/>
          </p:nvPr>
        </p:nvSpPr>
        <p:spPr>
          <a:xfrm>
            <a:off x="3832084" y="4264644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31"/>
          <p:cNvSpPr txBox="1"/>
          <p:nvPr>
            <p:ph idx="21" type="body"/>
          </p:nvPr>
        </p:nvSpPr>
        <p:spPr>
          <a:xfrm>
            <a:off x="5499044" y="3317875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31"/>
          <p:cNvSpPr txBox="1"/>
          <p:nvPr>
            <p:ph idx="22" type="body"/>
          </p:nvPr>
        </p:nvSpPr>
        <p:spPr>
          <a:xfrm>
            <a:off x="5499044" y="4264644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31"/>
          <p:cNvSpPr txBox="1"/>
          <p:nvPr>
            <p:ph idx="23" type="body"/>
          </p:nvPr>
        </p:nvSpPr>
        <p:spPr>
          <a:xfrm>
            <a:off x="7161756" y="3317875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31"/>
          <p:cNvSpPr txBox="1"/>
          <p:nvPr>
            <p:ph idx="24" type="body"/>
          </p:nvPr>
        </p:nvSpPr>
        <p:spPr>
          <a:xfrm>
            <a:off x="7161756" y="4264644"/>
            <a:ext cx="150336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749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Font typeface="Arial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730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730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730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730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700"/>
              <a:buChar char="•"/>
              <a:defRPr b="1" i="0" sz="7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31"/>
          <p:cNvSpPr txBox="1"/>
          <p:nvPr>
            <p:ph idx="25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, drawing&#10;&#10;Description automatically generated" id="359" name="Google Shape;3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3028" y="-2214"/>
            <a:ext cx="1111012" cy="62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+ Detail">
  <p:cSld name="Table + Detail">
    <p:bg>
      <p:bgPr>
        <a:solidFill>
          <a:srgbClr val="34287F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63" name="Google Shape;363;p32"/>
          <p:cNvSpPr txBox="1"/>
          <p:nvPr>
            <p:ph idx="1" type="body"/>
          </p:nvPr>
        </p:nvSpPr>
        <p:spPr>
          <a:xfrm>
            <a:off x="457200" y="851557"/>
            <a:ext cx="4836160" cy="205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 b="1" sz="1000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p32"/>
          <p:cNvSpPr txBox="1"/>
          <p:nvPr>
            <p:ph type="title"/>
          </p:nvPr>
        </p:nvSpPr>
        <p:spPr>
          <a:xfrm>
            <a:off x="457200" y="505340"/>
            <a:ext cx="7772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ans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32"/>
          <p:cNvSpPr txBox="1"/>
          <p:nvPr>
            <p:ph idx="2" type="body"/>
          </p:nvPr>
        </p:nvSpPr>
        <p:spPr>
          <a:xfrm>
            <a:off x="6483177" y="1550197"/>
            <a:ext cx="2203623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ExtraBold"/>
              <a:buNone/>
              <a:defRPr b="1" i="0" sz="1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366" name="Google Shape;36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2"/>
          <p:cNvSpPr txBox="1"/>
          <p:nvPr>
            <p:ph idx="3" type="body"/>
          </p:nvPr>
        </p:nvSpPr>
        <p:spPr>
          <a:xfrm>
            <a:off x="6483177" y="1985963"/>
            <a:ext cx="2203623" cy="271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+ Infographics Dark">
  <p:cSld name="Intro + Infographics Dark">
    <p:bg>
      <p:bgPr>
        <a:solidFill>
          <a:srgbClr val="34287F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70" name="Google Shape;370;p33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71" name="Google Shape;371;p33"/>
          <p:cNvSpPr txBox="1"/>
          <p:nvPr>
            <p:ph idx="1" type="body"/>
          </p:nvPr>
        </p:nvSpPr>
        <p:spPr>
          <a:xfrm>
            <a:off x="2154069" y="851557"/>
            <a:ext cx="4836160" cy="205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 b="1" sz="1000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33"/>
          <p:cNvSpPr txBox="1"/>
          <p:nvPr>
            <p:ph type="title"/>
          </p:nvPr>
        </p:nvSpPr>
        <p:spPr>
          <a:xfrm>
            <a:off x="685801" y="505340"/>
            <a:ext cx="77723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ans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&#10;&#10;Description automatically generated" id="373" name="Google Shape;37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3F3F5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76" name="Google Shape;376;p34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77" name="Google Shape;377;p34"/>
          <p:cNvSpPr txBox="1"/>
          <p:nvPr>
            <p:ph type="title"/>
          </p:nvPr>
        </p:nvSpPr>
        <p:spPr>
          <a:xfrm>
            <a:off x="672676" y="499344"/>
            <a:ext cx="7772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34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379" name="Google Shape;37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4"/>
          <p:cNvSpPr txBox="1"/>
          <p:nvPr>
            <p:ph idx="2" type="body"/>
          </p:nvPr>
        </p:nvSpPr>
        <p:spPr>
          <a:xfrm>
            <a:off x="685799" y="916876"/>
            <a:ext cx="7758977" cy="508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 SemiBold"/>
              <a:buNone/>
              <a:defRPr b="0" sz="11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+ Infographics // Tables, Charts, Etc">
  <p:cSld name="Intro + Infographics // Tables, Charts, Etc">
    <p:bg>
      <p:bgPr>
        <a:solidFill>
          <a:schemeClr val="lt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/>
          <p:nvPr>
            <p:ph idx="1" type="body"/>
          </p:nvPr>
        </p:nvSpPr>
        <p:spPr>
          <a:xfrm>
            <a:off x="2154069" y="851557"/>
            <a:ext cx="4836160" cy="205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 b="1" sz="100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3" name="Google Shape;383;p35"/>
          <p:cNvSpPr txBox="1"/>
          <p:nvPr>
            <p:ph type="title"/>
          </p:nvPr>
        </p:nvSpPr>
        <p:spPr>
          <a:xfrm>
            <a:off x="686099" y="505340"/>
            <a:ext cx="7772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3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85" name="Google Shape;385;p3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A picture containing food&#10;&#10;Description automatically generated" id="386" name="Google Shape;38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+ Infographics Side by Side" showMasterSp="0">
  <p:cSld name="Intro + Infographics Side by Side">
    <p:bg>
      <p:bgPr>
        <a:solidFill>
          <a:schemeClr val="dk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/>
          <p:nvPr/>
        </p:nvSpPr>
        <p:spPr>
          <a:xfrm>
            <a:off x="-3891" y="0"/>
            <a:ext cx="285184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 picture containing chair&#10;&#10;Description automatically generated" id="390" name="Google Shape;390;p36"/>
          <p:cNvPicPr preferRelativeResize="0"/>
          <p:nvPr/>
        </p:nvPicPr>
        <p:blipFill rotWithShape="1">
          <a:blip r:embed="rId2">
            <a:alphaModFix amt="50000"/>
          </a:blip>
          <a:srcRect b="0" l="0" r="66976" t="68823"/>
          <a:stretch/>
        </p:blipFill>
        <p:spPr>
          <a:xfrm>
            <a:off x="-171761" y="3692667"/>
            <a:ext cx="3019712" cy="160359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6"/>
          <p:cNvSpPr txBox="1"/>
          <p:nvPr>
            <p:ph idx="1" type="body"/>
          </p:nvPr>
        </p:nvSpPr>
        <p:spPr>
          <a:xfrm>
            <a:off x="470560" y="1062017"/>
            <a:ext cx="2039938" cy="11291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>
                <a:solidFill>
                  <a:schemeClr val="dk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36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94" name="Google Shape;394;p36"/>
          <p:cNvSpPr txBox="1"/>
          <p:nvPr>
            <p:ph idx="2" type="body"/>
          </p:nvPr>
        </p:nvSpPr>
        <p:spPr>
          <a:xfrm>
            <a:off x="3632697" y="742950"/>
            <a:ext cx="4825503" cy="367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p36"/>
          <p:cNvSpPr txBox="1"/>
          <p:nvPr>
            <p:ph idx="3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396" name="Google Shape;3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6"/>
          <p:cNvSpPr txBox="1"/>
          <p:nvPr>
            <p:ph idx="4" type="body"/>
          </p:nvPr>
        </p:nvSpPr>
        <p:spPr>
          <a:xfrm>
            <a:off x="457200" y="2571750"/>
            <a:ext cx="2060944" cy="1878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1" i="0" sz="900">
                <a:latin typeface="Nunito Sans"/>
                <a:ea typeface="Nunito Sans"/>
                <a:cs typeface="Nunito Sans"/>
                <a:sym typeface="Nunito Sans"/>
              </a:defRPr>
            </a:lvl1pPr>
            <a:lvl2pPr indent="-28575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b="1" i="0" sz="900">
                <a:latin typeface="Nunito Sans"/>
                <a:ea typeface="Nunito Sans"/>
                <a:cs typeface="Nunito Sans"/>
                <a:sym typeface="Nunito Sans"/>
              </a:defRPr>
            </a:lvl2pPr>
            <a:lvl3pPr indent="-2857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b="1" i="0" sz="900">
                <a:latin typeface="Nunito Sans"/>
                <a:ea typeface="Nunito Sans"/>
                <a:cs typeface="Nunito Sans"/>
                <a:sym typeface="Nunito Sans"/>
              </a:defRPr>
            </a:lvl3pPr>
            <a:lvl4pPr indent="-2857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b="1" i="0" sz="900">
                <a:latin typeface="Nunito Sans"/>
                <a:ea typeface="Nunito Sans"/>
                <a:cs typeface="Nunito Sans"/>
                <a:sym typeface="Nunito Sans"/>
              </a:defRPr>
            </a:lvl4pPr>
            <a:lvl5pPr indent="-2857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b="1" i="0" sz="900"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ve Background Plum">
  <p:cSld name="Wave Background Plum">
    <p:bg>
      <p:bgPr>
        <a:solidFill>
          <a:schemeClr val="dk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A picture containing food&#10;&#10;Description automatically generated" id="402" name="Google Shape;40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ted Team">
  <p:cSld name="Integrated Team">
    <p:bg>
      <p:bgPr>
        <a:gradFill>
          <a:gsLst>
            <a:gs pos="0">
              <a:srgbClr val="C836B2"/>
            </a:gs>
            <a:gs pos="99000">
              <a:srgbClr val="6D1F61"/>
            </a:gs>
            <a:gs pos="100000">
              <a:srgbClr val="6D1F6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8"/>
          <p:cNvPicPr preferRelativeResize="0"/>
          <p:nvPr/>
        </p:nvPicPr>
        <p:blipFill rotWithShape="1">
          <a:blip r:embed="rId2">
            <a:alphaModFix amt="24000"/>
          </a:blip>
          <a:srcRect b="67640" l="14140" r="28674" t="-1"/>
          <a:stretch/>
        </p:blipFill>
        <p:spPr>
          <a:xfrm>
            <a:off x="-9134" y="2144541"/>
            <a:ext cx="9162267" cy="2998959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405" name="Google Shape;405;p38"/>
          <p:cNvSpPr/>
          <p:nvPr>
            <p:ph idx="2" type="pic"/>
          </p:nvPr>
        </p:nvSpPr>
        <p:spPr>
          <a:xfrm>
            <a:off x="2541557" y="9797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6" name="Google Shape;406;p38"/>
          <p:cNvSpPr txBox="1"/>
          <p:nvPr>
            <p:ph idx="1" type="body"/>
          </p:nvPr>
        </p:nvSpPr>
        <p:spPr>
          <a:xfrm>
            <a:off x="1063083" y="1180149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7" name="Google Shape;407;p38"/>
          <p:cNvSpPr txBox="1"/>
          <p:nvPr>
            <p:ph idx="3" type="body"/>
          </p:nvPr>
        </p:nvSpPr>
        <p:spPr>
          <a:xfrm>
            <a:off x="1057106" y="1399517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p38"/>
          <p:cNvSpPr/>
          <p:nvPr>
            <p:ph idx="4" type="pic"/>
          </p:nvPr>
        </p:nvSpPr>
        <p:spPr>
          <a:xfrm>
            <a:off x="1916344" y="1904304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9" name="Google Shape;409;p38"/>
          <p:cNvSpPr txBox="1"/>
          <p:nvPr>
            <p:ph idx="5" type="body"/>
          </p:nvPr>
        </p:nvSpPr>
        <p:spPr>
          <a:xfrm>
            <a:off x="437870" y="2104657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0" name="Google Shape;410;p38"/>
          <p:cNvSpPr txBox="1"/>
          <p:nvPr>
            <p:ph idx="6" type="body"/>
          </p:nvPr>
        </p:nvSpPr>
        <p:spPr>
          <a:xfrm>
            <a:off x="431893" y="2319956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1" name="Google Shape;411;p38"/>
          <p:cNvSpPr/>
          <p:nvPr>
            <p:ph idx="7" type="pic"/>
          </p:nvPr>
        </p:nvSpPr>
        <p:spPr>
          <a:xfrm>
            <a:off x="1931138" y="2976661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2" name="Google Shape;412;p38"/>
          <p:cNvSpPr txBox="1"/>
          <p:nvPr>
            <p:ph idx="8" type="body"/>
          </p:nvPr>
        </p:nvSpPr>
        <p:spPr>
          <a:xfrm>
            <a:off x="452664" y="3177014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38"/>
          <p:cNvSpPr txBox="1"/>
          <p:nvPr>
            <p:ph idx="9" type="body"/>
          </p:nvPr>
        </p:nvSpPr>
        <p:spPr>
          <a:xfrm>
            <a:off x="446687" y="3403679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38"/>
          <p:cNvSpPr/>
          <p:nvPr>
            <p:ph idx="13" type="pic"/>
          </p:nvPr>
        </p:nvSpPr>
        <p:spPr>
          <a:xfrm>
            <a:off x="2607643" y="3857517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5" name="Google Shape;415;p38"/>
          <p:cNvSpPr txBox="1"/>
          <p:nvPr>
            <p:ph idx="14" type="body"/>
          </p:nvPr>
        </p:nvSpPr>
        <p:spPr>
          <a:xfrm>
            <a:off x="1129169" y="4072738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6" name="Google Shape;416;p38"/>
          <p:cNvSpPr txBox="1"/>
          <p:nvPr>
            <p:ph idx="15" type="body"/>
          </p:nvPr>
        </p:nvSpPr>
        <p:spPr>
          <a:xfrm>
            <a:off x="1123192" y="4285805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7" name="Google Shape;417;p38"/>
          <p:cNvSpPr/>
          <p:nvPr>
            <p:ph idx="16" type="pic"/>
          </p:nvPr>
        </p:nvSpPr>
        <p:spPr>
          <a:xfrm>
            <a:off x="5720319" y="9797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8" name="Google Shape;418;p38"/>
          <p:cNvSpPr/>
          <p:nvPr>
            <p:ph idx="17" type="pic"/>
          </p:nvPr>
        </p:nvSpPr>
        <p:spPr>
          <a:xfrm>
            <a:off x="6369398" y="1904304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9" name="Google Shape;419;p38"/>
          <p:cNvSpPr/>
          <p:nvPr>
            <p:ph idx="18" type="pic"/>
          </p:nvPr>
        </p:nvSpPr>
        <p:spPr>
          <a:xfrm>
            <a:off x="6384192" y="2976661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0" name="Google Shape;420;p38"/>
          <p:cNvSpPr/>
          <p:nvPr>
            <p:ph idx="19" type="pic"/>
          </p:nvPr>
        </p:nvSpPr>
        <p:spPr>
          <a:xfrm>
            <a:off x="5651069" y="3857517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1" name="Google Shape;421;p38"/>
          <p:cNvSpPr txBox="1"/>
          <p:nvPr>
            <p:ph idx="20" type="body"/>
          </p:nvPr>
        </p:nvSpPr>
        <p:spPr>
          <a:xfrm>
            <a:off x="6755399" y="1180149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p38"/>
          <p:cNvSpPr txBox="1"/>
          <p:nvPr>
            <p:ph idx="21" type="body"/>
          </p:nvPr>
        </p:nvSpPr>
        <p:spPr>
          <a:xfrm>
            <a:off x="6749422" y="1392996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3" name="Google Shape;423;p38"/>
          <p:cNvSpPr txBox="1"/>
          <p:nvPr>
            <p:ph idx="22" type="body"/>
          </p:nvPr>
        </p:nvSpPr>
        <p:spPr>
          <a:xfrm>
            <a:off x="7373929" y="2104657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4" name="Google Shape;424;p38"/>
          <p:cNvSpPr txBox="1"/>
          <p:nvPr>
            <p:ph idx="23" type="body"/>
          </p:nvPr>
        </p:nvSpPr>
        <p:spPr>
          <a:xfrm>
            <a:off x="7367952" y="2317691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5" name="Google Shape;425;p38"/>
          <p:cNvSpPr txBox="1"/>
          <p:nvPr>
            <p:ph idx="24" type="body"/>
          </p:nvPr>
        </p:nvSpPr>
        <p:spPr>
          <a:xfrm>
            <a:off x="7388723" y="3177014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38"/>
          <p:cNvSpPr txBox="1"/>
          <p:nvPr>
            <p:ph idx="25" type="body"/>
          </p:nvPr>
        </p:nvSpPr>
        <p:spPr>
          <a:xfrm>
            <a:off x="7382746" y="3403679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7" name="Google Shape;427;p38"/>
          <p:cNvSpPr txBox="1"/>
          <p:nvPr>
            <p:ph idx="26" type="body"/>
          </p:nvPr>
        </p:nvSpPr>
        <p:spPr>
          <a:xfrm>
            <a:off x="6720583" y="4072738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8" name="Google Shape;428;p38"/>
          <p:cNvSpPr txBox="1"/>
          <p:nvPr>
            <p:ph idx="27" type="body"/>
          </p:nvPr>
        </p:nvSpPr>
        <p:spPr>
          <a:xfrm>
            <a:off x="6714606" y="4289661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38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30" name="Google Shape;430;p38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31" name="Google Shape;431;p38"/>
          <p:cNvSpPr txBox="1"/>
          <p:nvPr/>
        </p:nvSpPr>
        <p:spPr>
          <a:xfrm>
            <a:off x="3913022" y="1267906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Digital Strategy</a:t>
            </a:r>
            <a:endParaRPr b="1" i="0" sz="10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432" name="Google Shape;432;p38"/>
          <p:cNvSpPr txBox="1"/>
          <p:nvPr/>
        </p:nvSpPr>
        <p:spPr>
          <a:xfrm>
            <a:off x="3612639" y="4089581"/>
            <a:ext cx="735236" cy="2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Analytics &amp; Insights</a:t>
            </a:r>
            <a:endParaRPr b="1" i="0" sz="10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433" name="Google Shape;433;p38"/>
          <p:cNvSpPr txBox="1"/>
          <p:nvPr/>
        </p:nvSpPr>
        <p:spPr>
          <a:xfrm>
            <a:off x="4846923" y="4089581"/>
            <a:ext cx="735236" cy="2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Digital</a:t>
            </a:r>
            <a:b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Marketing</a:t>
            </a:r>
            <a:endParaRPr/>
          </a:p>
        </p:txBody>
      </p:sp>
      <p:sp>
        <p:nvSpPr>
          <p:cNvPr id="434" name="Google Shape;434;p38"/>
          <p:cNvSpPr txBox="1"/>
          <p:nvPr/>
        </p:nvSpPr>
        <p:spPr>
          <a:xfrm>
            <a:off x="5360574" y="2809251"/>
            <a:ext cx="735236" cy="2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Technology</a:t>
            </a:r>
            <a:endParaRPr/>
          </a:p>
        </p:txBody>
      </p:sp>
      <p:sp>
        <p:nvSpPr>
          <p:cNvPr id="435" name="Google Shape;435;p38"/>
          <p:cNvSpPr txBox="1"/>
          <p:nvPr/>
        </p:nvSpPr>
        <p:spPr>
          <a:xfrm>
            <a:off x="3052995" y="2809250"/>
            <a:ext cx="735236" cy="2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Experience</a:t>
            </a:r>
            <a:b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Design</a:t>
            </a:r>
            <a:endParaRPr/>
          </a:p>
        </p:txBody>
      </p:sp>
      <p:pic>
        <p:nvPicPr>
          <p:cNvPr id="436" name="Google Shape;43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055" y="2224902"/>
            <a:ext cx="441116" cy="44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9152" y="3403624"/>
            <a:ext cx="513963" cy="51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7634" y="2224902"/>
            <a:ext cx="425003" cy="42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55113" y="1514857"/>
            <a:ext cx="431624" cy="43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8"/>
          <p:cNvSpPr txBox="1"/>
          <p:nvPr>
            <p:ph type="title"/>
          </p:nvPr>
        </p:nvSpPr>
        <p:spPr>
          <a:xfrm>
            <a:off x="471069" y="516920"/>
            <a:ext cx="79871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ans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38"/>
          <p:cNvSpPr txBox="1"/>
          <p:nvPr>
            <p:ph idx="28" type="body"/>
          </p:nvPr>
        </p:nvSpPr>
        <p:spPr>
          <a:xfrm>
            <a:off x="3913022" y="2186718"/>
            <a:ext cx="1322761" cy="9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2" name="Google Shape;442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51657" y="3418394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8"/>
          <p:cNvSpPr txBox="1"/>
          <p:nvPr>
            <p:ph idx="29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444" name="Google Shape;444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">
  <p:cSld name="Team Slide">
    <p:bg>
      <p:bgPr>
        <a:solidFill>
          <a:schemeClr val="lt2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9"/>
          <p:cNvSpPr/>
          <p:nvPr>
            <p:ph idx="2" type="pic"/>
          </p:nvPr>
        </p:nvSpPr>
        <p:spPr>
          <a:xfrm>
            <a:off x="475768" y="1307793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447" name="Google Shape;447;p39"/>
          <p:cNvSpPr txBox="1"/>
          <p:nvPr>
            <p:ph idx="1" type="body"/>
          </p:nvPr>
        </p:nvSpPr>
        <p:spPr>
          <a:xfrm>
            <a:off x="597658" y="2660002"/>
            <a:ext cx="10058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8" name="Google Shape;448;p39"/>
          <p:cNvSpPr txBox="1"/>
          <p:nvPr>
            <p:ph idx="3" type="body"/>
          </p:nvPr>
        </p:nvSpPr>
        <p:spPr>
          <a:xfrm>
            <a:off x="482388" y="2932636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p39"/>
          <p:cNvSpPr txBox="1"/>
          <p:nvPr>
            <p:ph idx="4" type="body"/>
          </p:nvPr>
        </p:nvSpPr>
        <p:spPr>
          <a:xfrm>
            <a:off x="2315865" y="2653581"/>
            <a:ext cx="10058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0" name="Google Shape;450;p39"/>
          <p:cNvSpPr txBox="1"/>
          <p:nvPr>
            <p:ph idx="5" type="body"/>
          </p:nvPr>
        </p:nvSpPr>
        <p:spPr>
          <a:xfrm>
            <a:off x="2204875" y="2932636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1" name="Google Shape;451;p39"/>
          <p:cNvSpPr txBox="1"/>
          <p:nvPr>
            <p:ph idx="6" type="body"/>
          </p:nvPr>
        </p:nvSpPr>
        <p:spPr>
          <a:xfrm>
            <a:off x="4069080" y="2653581"/>
            <a:ext cx="10058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2" name="Google Shape;452;p39"/>
          <p:cNvSpPr txBox="1"/>
          <p:nvPr>
            <p:ph idx="7" type="body"/>
          </p:nvPr>
        </p:nvSpPr>
        <p:spPr>
          <a:xfrm>
            <a:off x="3958090" y="2932636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3" name="Google Shape;453;p39"/>
          <p:cNvSpPr txBox="1"/>
          <p:nvPr>
            <p:ph idx="8" type="body"/>
          </p:nvPr>
        </p:nvSpPr>
        <p:spPr>
          <a:xfrm>
            <a:off x="5828915" y="2653581"/>
            <a:ext cx="10058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4" name="Google Shape;454;p39"/>
          <p:cNvSpPr txBox="1"/>
          <p:nvPr>
            <p:ph idx="9" type="body"/>
          </p:nvPr>
        </p:nvSpPr>
        <p:spPr>
          <a:xfrm>
            <a:off x="5717925" y="2932636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5" name="Google Shape;455;p39"/>
          <p:cNvSpPr txBox="1"/>
          <p:nvPr>
            <p:ph idx="13" type="body"/>
          </p:nvPr>
        </p:nvSpPr>
        <p:spPr>
          <a:xfrm>
            <a:off x="7562270" y="2653581"/>
            <a:ext cx="10058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39"/>
          <p:cNvSpPr txBox="1"/>
          <p:nvPr>
            <p:ph idx="14" type="body"/>
          </p:nvPr>
        </p:nvSpPr>
        <p:spPr>
          <a:xfrm>
            <a:off x="7451280" y="2932636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7" name="Google Shape;457;p39"/>
          <p:cNvSpPr/>
          <p:nvPr>
            <p:ph idx="15" type="pic"/>
          </p:nvPr>
        </p:nvSpPr>
        <p:spPr>
          <a:xfrm>
            <a:off x="2198255" y="1307793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458" name="Google Shape;458;p39"/>
          <p:cNvSpPr/>
          <p:nvPr>
            <p:ph idx="16" type="pic"/>
          </p:nvPr>
        </p:nvSpPr>
        <p:spPr>
          <a:xfrm>
            <a:off x="3951470" y="1307793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459" name="Google Shape;459;p39"/>
          <p:cNvSpPr/>
          <p:nvPr>
            <p:ph idx="17" type="pic"/>
          </p:nvPr>
        </p:nvSpPr>
        <p:spPr>
          <a:xfrm>
            <a:off x="5711305" y="1307793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460" name="Google Shape;460;p39"/>
          <p:cNvSpPr/>
          <p:nvPr>
            <p:ph idx="18" type="pic"/>
          </p:nvPr>
        </p:nvSpPr>
        <p:spPr>
          <a:xfrm>
            <a:off x="7444660" y="1307793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461" name="Google Shape;461;p39"/>
          <p:cNvSpPr txBox="1"/>
          <p:nvPr>
            <p:ph idx="19" type="body"/>
          </p:nvPr>
        </p:nvSpPr>
        <p:spPr>
          <a:xfrm>
            <a:off x="482388" y="3247223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39"/>
          <p:cNvSpPr txBox="1"/>
          <p:nvPr>
            <p:ph idx="20" type="body"/>
          </p:nvPr>
        </p:nvSpPr>
        <p:spPr>
          <a:xfrm>
            <a:off x="2204875" y="3247223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39"/>
          <p:cNvSpPr txBox="1"/>
          <p:nvPr>
            <p:ph idx="21" type="body"/>
          </p:nvPr>
        </p:nvSpPr>
        <p:spPr>
          <a:xfrm>
            <a:off x="3958090" y="3267247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4" name="Google Shape;464;p39"/>
          <p:cNvSpPr txBox="1"/>
          <p:nvPr>
            <p:ph idx="22" type="body"/>
          </p:nvPr>
        </p:nvSpPr>
        <p:spPr>
          <a:xfrm>
            <a:off x="5717925" y="3267247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5" name="Google Shape;465;p39"/>
          <p:cNvSpPr txBox="1"/>
          <p:nvPr>
            <p:ph idx="23" type="body"/>
          </p:nvPr>
        </p:nvSpPr>
        <p:spPr>
          <a:xfrm>
            <a:off x="7451280" y="3267247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6" name="Google Shape;466;p39"/>
          <p:cNvSpPr txBox="1"/>
          <p:nvPr>
            <p:ph idx="2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467" name="Google Shape;46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9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69" name="Google Shape;469;p39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bar Team Description 2up">
  <p:cSld name="Sidebar Team Description 2up">
    <p:bg>
      <p:bgPr>
        <a:solidFill>
          <a:schemeClr val="lt2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/>
          <p:nvPr>
            <p:ph idx="2" type="pic"/>
          </p:nvPr>
        </p:nvSpPr>
        <p:spPr>
          <a:xfrm>
            <a:off x="2676241" y="769485"/>
            <a:ext cx="1145311" cy="1145067"/>
          </a:xfrm>
          <a:prstGeom prst="ellipse">
            <a:avLst/>
          </a:prstGeom>
          <a:noFill/>
          <a:ln>
            <a:noFill/>
          </a:ln>
        </p:spPr>
      </p:sp>
      <p:sp>
        <p:nvSpPr>
          <p:cNvPr id="472" name="Google Shape;472;p40"/>
          <p:cNvSpPr/>
          <p:nvPr>
            <p:ph idx="3" type="pic"/>
          </p:nvPr>
        </p:nvSpPr>
        <p:spPr>
          <a:xfrm>
            <a:off x="2676241" y="2930298"/>
            <a:ext cx="1145311" cy="1145067"/>
          </a:xfrm>
          <a:prstGeom prst="ellipse">
            <a:avLst/>
          </a:prstGeom>
          <a:noFill/>
          <a:ln>
            <a:noFill/>
          </a:ln>
        </p:spPr>
      </p:sp>
      <p:sp>
        <p:nvSpPr>
          <p:cNvPr id="473" name="Google Shape;473;p40"/>
          <p:cNvSpPr txBox="1"/>
          <p:nvPr>
            <p:ph idx="1" type="body"/>
          </p:nvPr>
        </p:nvSpPr>
        <p:spPr>
          <a:xfrm>
            <a:off x="4160222" y="2930298"/>
            <a:ext cx="3562350" cy="20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ExtraBold"/>
              <a:buNone/>
              <a:defRPr b="1" i="0" sz="14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4" name="Google Shape;474;p40"/>
          <p:cNvSpPr txBox="1"/>
          <p:nvPr>
            <p:ph idx="4" type="body"/>
          </p:nvPr>
        </p:nvSpPr>
        <p:spPr>
          <a:xfrm>
            <a:off x="4160222" y="3132096"/>
            <a:ext cx="3562350" cy="16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1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40"/>
          <p:cNvSpPr txBox="1"/>
          <p:nvPr>
            <p:ph idx="5" type="body"/>
          </p:nvPr>
        </p:nvSpPr>
        <p:spPr>
          <a:xfrm>
            <a:off x="4160222" y="3335716"/>
            <a:ext cx="4600480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40"/>
          <p:cNvSpPr txBox="1"/>
          <p:nvPr>
            <p:ph idx="6" type="body"/>
          </p:nvPr>
        </p:nvSpPr>
        <p:spPr>
          <a:xfrm>
            <a:off x="4160222" y="767045"/>
            <a:ext cx="3562350" cy="20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ExtraBold"/>
              <a:buNone/>
              <a:defRPr b="1" i="0" sz="14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7" name="Google Shape;477;p40"/>
          <p:cNvSpPr txBox="1"/>
          <p:nvPr>
            <p:ph idx="7" type="body"/>
          </p:nvPr>
        </p:nvSpPr>
        <p:spPr>
          <a:xfrm>
            <a:off x="4160222" y="972634"/>
            <a:ext cx="3562350" cy="16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1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8" name="Google Shape;478;p40"/>
          <p:cNvSpPr txBox="1"/>
          <p:nvPr>
            <p:ph idx="8" type="body"/>
          </p:nvPr>
        </p:nvSpPr>
        <p:spPr>
          <a:xfrm>
            <a:off x="4160221" y="1176254"/>
            <a:ext cx="4600481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9" name="Google Shape;479;p40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80" name="Google Shape;480;p40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-3891" y="1"/>
            <a:ext cx="2146200" cy="5143500"/>
          </a:xfrm>
          <a:prstGeom prst="rect">
            <a:avLst/>
          </a:prstGeom>
          <a:solidFill>
            <a:srgbClr val="3728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 picture containing chair&#10;&#10;Description automatically generated" id="482" name="Google Shape;482;p40"/>
          <p:cNvPicPr preferRelativeResize="0"/>
          <p:nvPr/>
        </p:nvPicPr>
        <p:blipFill rotWithShape="1">
          <a:blip r:embed="rId2">
            <a:alphaModFix amt="20000"/>
          </a:blip>
          <a:srcRect b="0" l="0" r="66976" t="68823"/>
          <a:stretch/>
        </p:blipFill>
        <p:spPr>
          <a:xfrm>
            <a:off x="-87826" y="3539905"/>
            <a:ext cx="3019712" cy="1603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483" name="Google Shape;4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0"/>
          <p:cNvSpPr txBox="1"/>
          <p:nvPr>
            <p:ph idx="9" type="body"/>
          </p:nvPr>
        </p:nvSpPr>
        <p:spPr>
          <a:xfrm>
            <a:off x="228601" y="2001939"/>
            <a:ext cx="1672846" cy="2688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unito Sans ExtraBold"/>
              <a:buNone/>
              <a:defRPr b="1" sz="8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95275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b="0" sz="1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527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b="0" sz="1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210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5" name="Google Shape;485;p40"/>
          <p:cNvSpPr txBox="1"/>
          <p:nvPr>
            <p:ph idx="13" type="body"/>
          </p:nvPr>
        </p:nvSpPr>
        <p:spPr>
          <a:xfrm>
            <a:off x="228600" y="1310792"/>
            <a:ext cx="1672846" cy="3833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9527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b="0" sz="1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527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b="0" sz="1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210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 Titles">
  <p:cSld name="Content 2 Column Titles">
    <p:bg>
      <p:bgPr>
        <a:solidFill>
          <a:srgbClr val="F3F3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0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38" name="Google Shape;38;p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idx="2" type="body"/>
          </p:nvPr>
        </p:nvSpPr>
        <p:spPr>
          <a:xfrm>
            <a:off x="1104900" y="1345515"/>
            <a:ext cx="23450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0" i="0" sz="18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3" type="body"/>
          </p:nvPr>
        </p:nvSpPr>
        <p:spPr>
          <a:xfrm>
            <a:off x="5204842" y="1345515"/>
            <a:ext cx="23450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unito Sans Black"/>
              <a:buNone/>
              <a:defRPr b="0" i="0" sz="18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4" type="body"/>
          </p:nvPr>
        </p:nvSpPr>
        <p:spPr>
          <a:xfrm>
            <a:off x="1104900" y="742485"/>
            <a:ext cx="51768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5" type="body"/>
          </p:nvPr>
        </p:nvSpPr>
        <p:spPr>
          <a:xfrm>
            <a:off x="1104900" y="1839558"/>
            <a:ext cx="3268740" cy="2866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6" type="body"/>
          </p:nvPr>
        </p:nvSpPr>
        <p:spPr>
          <a:xfrm>
            <a:off x="5189460" y="1839557"/>
            <a:ext cx="3268740" cy="2866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bar Team Description 3up">
  <p:cSld name="Sidebar Team Description 3up">
    <p:bg>
      <p:bgPr>
        <a:solidFill>
          <a:schemeClr val="lt2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1"/>
          <p:cNvSpPr/>
          <p:nvPr/>
        </p:nvSpPr>
        <p:spPr>
          <a:xfrm>
            <a:off x="-3891" y="1"/>
            <a:ext cx="2146200" cy="5143500"/>
          </a:xfrm>
          <a:prstGeom prst="rect">
            <a:avLst/>
          </a:prstGeom>
          <a:solidFill>
            <a:srgbClr val="3728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 picture containing chair&#10;&#10;Description automatically generated" id="488" name="Google Shape;488;p41"/>
          <p:cNvPicPr preferRelativeResize="0"/>
          <p:nvPr/>
        </p:nvPicPr>
        <p:blipFill rotWithShape="1">
          <a:blip r:embed="rId2">
            <a:alphaModFix amt="20000"/>
          </a:blip>
          <a:srcRect b="0" l="0" r="66976" t="68823"/>
          <a:stretch/>
        </p:blipFill>
        <p:spPr>
          <a:xfrm>
            <a:off x="-87826" y="3539905"/>
            <a:ext cx="3019712" cy="1603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489" name="Google Shape;4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1"/>
          <p:cNvSpPr/>
          <p:nvPr>
            <p:ph idx="2" type="pic"/>
          </p:nvPr>
        </p:nvSpPr>
        <p:spPr>
          <a:xfrm>
            <a:off x="2676241" y="371072"/>
            <a:ext cx="1145311" cy="1145067"/>
          </a:xfrm>
          <a:prstGeom prst="ellipse">
            <a:avLst/>
          </a:prstGeom>
          <a:noFill/>
          <a:ln>
            <a:noFill/>
          </a:ln>
        </p:spPr>
      </p:sp>
      <p:sp>
        <p:nvSpPr>
          <p:cNvPr id="491" name="Google Shape;491;p41"/>
          <p:cNvSpPr/>
          <p:nvPr>
            <p:ph idx="3" type="pic"/>
          </p:nvPr>
        </p:nvSpPr>
        <p:spPr>
          <a:xfrm>
            <a:off x="2676241" y="2001938"/>
            <a:ext cx="1145311" cy="1145067"/>
          </a:xfrm>
          <a:prstGeom prst="ellipse">
            <a:avLst/>
          </a:prstGeom>
          <a:noFill/>
          <a:ln>
            <a:noFill/>
          </a:ln>
        </p:spPr>
      </p:sp>
      <p:sp>
        <p:nvSpPr>
          <p:cNvPr id="492" name="Google Shape;492;p41"/>
          <p:cNvSpPr/>
          <p:nvPr>
            <p:ph idx="4" type="pic"/>
          </p:nvPr>
        </p:nvSpPr>
        <p:spPr>
          <a:xfrm>
            <a:off x="2676242" y="3632805"/>
            <a:ext cx="1145310" cy="1145066"/>
          </a:xfrm>
          <a:prstGeom prst="ellipse">
            <a:avLst/>
          </a:prstGeom>
          <a:noFill/>
          <a:ln>
            <a:noFill/>
          </a:ln>
        </p:spPr>
      </p:sp>
      <p:sp>
        <p:nvSpPr>
          <p:cNvPr id="493" name="Google Shape;493;p41"/>
          <p:cNvSpPr txBox="1"/>
          <p:nvPr>
            <p:ph idx="1" type="body"/>
          </p:nvPr>
        </p:nvSpPr>
        <p:spPr>
          <a:xfrm>
            <a:off x="4160222" y="2001938"/>
            <a:ext cx="3562350" cy="20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ExtraBold"/>
              <a:buNone/>
              <a:defRPr b="1" i="0" sz="14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4" name="Google Shape;494;p41"/>
          <p:cNvSpPr txBox="1"/>
          <p:nvPr>
            <p:ph idx="5" type="body"/>
          </p:nvPr>
        </p:nvSpPr>
        <p:spPr>
          <a:xfrm>
            <a:off x="4160222" y="2203736"/>
            <a:ext cx="3562350" cy="16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1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5" name="Google Shape;495;p41"/>
          <p:cNvSpPr txBox="1"/>
          <p:nvPr>
            <p:ph idx="6" type="body"/>
          </p:nvPr>
        </p:nvSpPr>
        <p:spPr>
          <a:xfrm>
            <a:off x="4160222" y="2407356"/>
            <a:ext cx="4600480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6" name="Google Shape;496;p41"/>
          <p:cNvSpPr txBox="1"/>
          <p:nvPr>
            <p:ph idx="7" type="body"/>
          </p:nvPr>
        </p:nvSpPr>
        <p:spPr>
          <a:xfrm>
            <a:off x="4160222" y="368632"/>
            <a:ext cx="3562350" cy="20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ExtraBold"/>
              <a:buNone/>
              <a:defRPr b="1" i="0" sz="14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7" name="Google Shape;497;p41"/>
          <p:cNvSpPr txBox="1"/>
          <p:nvPr>
            <p:ph idx="8" type="body"/>
          </p:nvPr>
        </p:nvSpPr>
        <p:spPr>
          <a:xfrm>
            <a:off x="4160222" y="574221"/>
            <a:ext cx="3562350" cy="16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1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8" name="Google Shape;498;p41"/>
          <p:cNvSpPr txBox="1"/>
          <p:nvPr>
            <p:ph idx="9" type="body"/>
          </p:nvPr>
        </p:nvSpPr>
        <p:spPr>
          <a:xfrm>
            <a:off x="4160221" y="777841"/>
            <a:ext cx="4600481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9" name="Google Shape;499;p41"/>
          <p:cNvSpPr txBox="1"/>
          <p:nvPr>
            <p:ph idx="13" type="body"/>
          </p:nvPr>
        </p:nvSpPr>
        <p:spPr>
          <a:xfrm>
            <a:off x="4160222" y="3632805"/>
            <a:ext cx="3562350" cy="20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ExtraBold"/>
              <a:buNone/>
              <a:defRPr b="1" i="0" sz="14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14" type="body"/>
          </p:nvPr>
        </p:nvSpPr>
        <p:spPr>
          <a:xfrm>
            <a:off x="4160222" y="3834392"/>
            <a:ext cx="3562350" cy="16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1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15" type="body"/>
          </p:nvPr>
        </p:nvSpPr>
        <p:spPr>
          <a:xfrm>
            <a:off x="4160220" y="4026437"/>
            <a:ext cx="4600479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16" type="body"/>
          </p:nvPr>
        </p:nvSpPr>
        <p:spPr>
          <a:xfrm>
            <a:off x="228601" y="2001939"/>
            <a:ext cx="1672846" cy="2688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unito Sans ExtraBold"/>
              <a:buNone/>
              <a:defRPr b="1" sz="8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95275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b="0" sz="1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527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b="0" sz="1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210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3" name="Google Shape;503;p41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04" name="Google Shape;504;p41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05" name="Google Shape;505;p41"/>
          <p:cNvSpPr txBox="1"/>
          <p:nvPr>
            <p:ph idx="17" type="body"/>
          </p:nvPr>
        </p:nvSpPr>
        <p:spPr>
          <a:xfrm>
            <a:off x="228600" y="1310792"/>
            <a:ext cx="1672846" cy="3833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9527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b="0" sz="1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527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b="0" sz="105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210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ummary">
  <p:cSld name="Team Summary">
    <p:bg>
      <p:bgPr>
        <a:solidFill>
          <a:schemeClr val="lt2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/>
          <p:nvPr/>
        </p:nvSpPr>
        <p:spPr>
          <a:xfrm>
            <a:off x="0" y="0"/>
            <a:ext cx="9144000" cy="1456190"/>
          </a:xfrm>
          <a:prstGeom prst="rect">
            <a:avLst/>
          </a:prstGeom>
          <a:solidFill>
            <a:srgbClr val="3428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8" name="Google Shape;508;p42"/>
          <p:cNvSpPr/>
          <p:nvPr>
            <p:ph idx="2" type="pic"/>
          </p:nvPr>
        </p:nvSpPr>
        <p:spPr>
          <a:xfrm>
            <a:off x="475768" y="2094912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509" name="Google Shape;509;p42"/>
          <p:cNvSpPr txBox="1"/>
          <p:nvPr>
            <p:ph idx="1" type="body"/>
          </p:nvPr>
        </p:nvSpPr>
        <p:spPr>
          <a:xfrm>
            <a:off x="639098" y="3446454"/>
            <a:ext cx="91440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0" name="Google Shape;510;p42"/>
          <p:cNvSpPr txBox="1"/>
          <p:nvPr>
            <p:ph idx="3" type="body"/>
          </p:nvPr>
        </p:nvSpPr>
        <p:spPr>
          <a:xfrm>
            <a:off x="479078" y="3718264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1" name="Google Shape;511;p42"/>
          <p:cNvSpPr txBox="1"/>
          <p:nvPr>
            <p:ph idx="4" type="body"/>
          </p:nvPr>
        </p:nvSpPr>
        <p:spPr>
          <a:xfrm>
            <a:off x="2355270" y="3446454"/>
            <a:ext cx="91440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2" name="Google Shape;512;p42"/>
          <p:cNvSpPr txBox="1"/>
          <p:nvPr>
            <p:ph idx="5" type="body"/>
          </p:nvPr>
        </p:nvSpPr>
        <p:spPr>
          <a:xfrm>
            <a:off x="2204875" y="3718264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42"/>
          <p:cNvSpPr txBox="1"/>
          <p:nvPr>
            <p:ph idx="6" type="body"/>
          </p:nvPr>
        </p:nvSpPr>
        <p:spPr>
          <a:xfrm>
            <a:off x="4105045" y="3446454"/>
            <a:ext cx="91440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4" name="Google Shape;514;p42"/>
          <p:cNvSpPr txBox="1"/>
          <p:nvPr>
            <p:ph idx="7" type="body"/>
          </p:nvPr>
        </p:nvSpPr>
        <p:spPr>
          <a:xfrm>
            <a:off x="3958090" y="3718264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5" name="Google Shape;515;p42"/>
          <p:cNvSpPr txBox="1"/>
          <p:nvPr>
            <p:ph idx="8" type="body"/>
          </p:nvPr>
        </p:nvSpPr>
        <p:spPr>
          <a:xfrm>
            <a:off x="5874635" y="3446454"/>
            <a:ext cx="91440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6" name="Google Shape;516;p42"/>
          <p:cNvSpPr txBox="1"/>
          <p:nvPr>
            <p:ph idx="9" type="body"/>
          </p:nvPr>
        </p:nvSpPr>
        <p:spPr>
          <a:xfrm>
            <a:off x="5717925" y="3718264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7" name="Google Shape;517;p42"/>
          <p:cNvSpPr txBox="1"/>
          <p:nvPr>
            <p:ph idx="13" type="body"/>
          </p:nvPr>
        </p:nvSpPr>
        <p:spPr>
          <a:xfrm>
            <a:off x="7607990" y="3446454"/>
            <a:ext cx="914400" cy="2306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F40EA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8" name="Google Shape;518;p42"/>
          <p:cNvSpPr txBox="1"/>
          <p:nvPr>
            <p:ph idx="14" type="body"/>
          </p:nvPr>
        </p:nvSpPr>
        <p:spPr>
          <a:xfrm>
            <a:off x="7451280" y="3718264"/>
            <a:ext cx="123444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42"/>
          <p:cNvSpPr/>
          <p:nvPr>
            <p:ph idx="15" type="pic"/>
          </p:nvPr>
        </p:nvSpPr>
        <p:spPr>
          <a:xfrm>
            <a:off x="2198255" y="2094912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520" name="Google Shape;520;p42"/>
          <p:cNvSpPr/>
          <p:nvPr>
            <p:ph idx="16" type="pic"/>
          </p:nvPr>
        </p:nvSpPr>
        <p:spPr>
          <a:xfrm>
            <a:off x="3951470" y="2094912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521" name="Google Shape;521;p42"/>
          <p:cNvSpPr/>
          <p:nvPr>
            <p:ph idx="17" type="pic"/>
          </p:nvPr>
        </p:nvSpPr>
        <p:spPr>
          <a:xfrm>
            <a:off x="5711305" y="2094912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522" name="Google Shape;522;p42"/>
          <p:cNvSpPr/>
          <p:nvPr>
            <p:ph idx="18" type="pic"/>
          </p:nvPr>
        </p:nvSpPr>
        <p:spPr>
          <a:xfrm>
            <a:off x="7444660" y="2094912"/>
            <a:ext cx="1241060" cy="1237477"/>
          </a:xfrm>
          <a:prstGeom prst="ellipse">
            <a:avLst/>
          </a:prstGeom>
          <a:noFill/>
          <a:ln>
            <a:noFill/>
          </a:ln>
        </p:spPr>
      </p:sp>
      <p:sp>
        <p:nvSpPr>
          <p:cNvPr id="523" name="Google Shape;523;p42"/>
          <p:cNvSpPr txBox="1"/>
          <p:nvPr>
            <p:ph idx="19" type="body"/>
          </p:nvPr>
        </p:nvSpPr>
        <p:spPr>
          <a:xfrm>
            <a:off x="479078" y="3963655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4" name="Google Shape;524;p42"/>
          <p:cNvSpPr txBox="1"/>
          <p:nvPr>
            <p:ph idx="20" type="body"/>
          </p:nvPr>
        </p:nvSpPr>
        <p:spPr>
          <a:xfrm>
            <a:off x="2204875" y="3963655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42"/>
          <p:cNvSpPr txBox="1"/>
          <p:nvPr>
            <p:ph idx="21" type="body"/>
          </p:nvPr>
        </p:nvSpPr>
        <p:spPr>
          <a:xfrm>
            <a:off x="3958090" y="3983679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6" name="Google Shape;526;p42"/>
          <p:cNvSpPr txBox="1"/>
          <p:nvPr>
            <p:ph idx="22" type="body"/>
          </p:nvPr>
        </p:nvSpPr>
        <p:spPr>
          <a:xfrm>
            <a:off x="5717925" y="3983679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7" name="Google Shape;527;p42"/>
          <p:cNvSpPr txBox="1"/>
          <p:nvPr>
            <p:ph idx="23" type="body"/>
          </p:nvPr>
        </p:nvSpPr>
        <p:spPr>
          <a:xfrm>
            <a:off x="7451280" y="3983679"/>
            <a:ext cx="1234440" cy="7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528" name="Google Shape;52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2818" y="-1531"/>
            <a:ext cx="1111012" cy="6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2"/>
          <p:cNvSpPr txBox="1"/>
          <p:nvPr>
            <p:ph idx="24" type="body"/>
          </p:nvPr>
        </p:nvSpPr>
        <p:spPr>
          <a:xfrm>
            <a:off x="685800" y="981646"/>
            <a:ext cx="902485" cy="338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1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0" name="Google Shape;530;p42"/>
          <p:cNvSpPr txBox="1"/>
          <p:nvPr>
            <p:ph idx="25" type="body"/>
          </p:nvPr>
        </p:nvSpPr>
        <p:spPr>
          <a:xfrm>
            <a:off x="1829520" y="981646"/>
            <a:ext cx="902485" cy="338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1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42"/>
          <p:cNvSpPr txBox="1"/>
          <p:nvPr>
            <p:ph idx="26" type="body"/>
          </p:nvPr>
        </p:nvSpPr>
        <p:spPr>
          <a:xfrm>
            <a:off x="2973240" y="981646"/>
            <a:ext cx="902485" cy="338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1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2" name="Google Shape;532;p42"/>
          <p:cNvSpPr txBox="1"/>
          <p:nvPr>
            <p:ph idx="27" type="body"/>
          </p:nvPr>
        </p:nvSpPr>
        <p:spPr>
          <a:xfrm>
            <a:off x="4116960" y="981646"/>
            <a:ext cx="902485" cy="338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1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3" name="Google Shape;533;p42"/>
          <p:cNvSpPr txBox="1"/>
          <p:nvPr>
            <p:ph idx="28" type="body"/>
          </p:nvPr>
        </p:nvSpPr>
        <p:spPr>
          <a:xfrm>
            <a:off x="5260680" y="981646"/>
            <a:ext cx="902485" cy="338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1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4" name="Google Shape;534;p42"/>
          <p:cNvSpPr txBox="1"/>
          <p:nvPr>
            <p:ph idx="29" type="body"/>
          </p:nvPr>
        </p:nvSpPr>
        <p:spPr>
          <a:xfrm>
            <a:off x="6404400" y="981646"/>
            <a:ext cx="902485" cy="338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1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5" name="Google Shape;535;p42"/>
          <p:cNvSpPr txBox="1"/>
          <p:nvPr>
            <p:ph idx="30" type="body"/>
          </p:nvPr>
        </p:nvSpPr>
        <p:spPr>
          <a:xfrm>
            <a:off x="7548119" y="981646"/>
            <a:ext cx="902485" cy="338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1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6" name="Google Shape;536;p42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37" name="Google Shape;537;p42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 Feature">
  <p:cSld name="Profile Feature">
    <p:bg>
      <p:bgPr>
        <a:solidFill>
          <a:srgbClr val="F3F3F6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"/>
          <p:cNvSpPr txBox="1"/>
          <p:nvPr/>
        </p:nvSpPr>
        <p:spPr>
          <a:xfrm>
            <a:off x="8289101" y="10801602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40" name="Google Shape;540;p43"/>
          <p:cNvSpPr/>
          <p:nvPr/>
        </p:nvSpPr>
        <p:spPr>
          <a:xfrm>
            <a:off x="0" y="1023743"/>
            <a:ext cx="4406737" cy="4107504"/>
          </a:xfrm>
          <a:custGeom>
            <a:rect b="b" l="l" r="r" t="t"/>
            <a:pathLst>
              <a:path extrusionOk="0" h="3973306" w="4060385">
                <a:moveTo>
                  <a:pt x="0" y="0"/>
                </a:moveTo>
                <a:lnTo>
                  <a:pt x="115806" y="22209"/>
                </a:lnTo>
                <a:cubicBezTo>
                  <a:pt x="1970636" y="429821"/>
                  <a:pt x="3464386" y="1901967"/>
                  <a:pt x="4019393" y="3818283"/>
                </a:cubicBezTo>
                <a:lnTo>
                  <a:pt x="4060385" y="3973306"/>
                </a:lnTo>
                <a:lnTo>
                  <a:pt x="1305898" y="3973306"/>
                </a:lnTo>
                <a:lnTo>
                  <a:pt x="1219643" y="3810334"/>
                </a:lnTo>
                <a:cubicBezTo>
                  <a:pt x="940348" y="3335801"/>
                  <a:pt x="544842" y="2958792"/>
                  <a:pt x="79997" y="2733110"/>
                </a:cubicBezTo>
                <a:lnTo>
                  <a:pt x="0" y="2699502"/>
                </a:lnTo>
                <a:close/>
              </a:path>
            </a:pathLst>
          </a:custGeom>
          <a:gradFill>
            <a:gsLst>
              <a:gs pos="0">
                <a:srgbClr val="34287F"/>
              </a:gs>
              <a:gs pos="24000">
                <a:srgbClr val="34287F"/>
              </a:gs>
              <a:gs pos="89000">
                <a:srgbClr val="B61CA7"/>
              </a:gs>
              <a:gs pos="100000">
                <a:srgbClr val="B61CA7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41" name="Google Shape;541;p43"/>
          <p:cNvCxnSpPr/>
          <p:nvPr/>
        </p:nvCxnSpPr>
        <p:spPr>
          <a:xfrm>
            <a:off x="4563097" y="2524143"/>
            <a:ext cx="2368819" cy="0"/>
          </a:xfrm>
          <a:prstGeom prst="straightConnector1">
            <a:avLst/>
          </a:prstGeom>
          <a:noFill/>
          <a:ln cap="flat" cmpd="sng" w="254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2" name="Google Shape;542;p43"/>
          <p:cNvSpPr txBox="1"/>
          <p:nvPr>
            <p:ph idx="1" type="body"/>
          </p:nvPr>
        </p:nvSpPr>
        <p:spPr>
          <a:xfrm>
            <a:off x="4571723" y="1618673"/>
            <a:ext cx="2939925" cy="403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Font typeface="Nunito Sans Black"/>
              <a:buNone/>
              <a:defRPr b="1" i="0" sz="2400">
                <a:solidFill>
                  <a:schemeClr val="dk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" name="Google Shape;543;p43"/>
          <p:cNvSpPr txBox="1"/>
          <p:nvPr>
            <p:ph idx="2" type="body"/>
          </p:nvPr>
        </p:nvSpPr>
        <p:spPr>
          <a:xfrm>
            <a:off x="4571723" y="2022137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rgbClr val="34287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" name="Google Shape;544;p43"/>
          <p:cNvSpPr txBox="1"/>
          <p:nvPr>
            <p:ph idx="3" type="body"/>
          </p:nvPr>
        </p:nvSpPr>
        <p:spPr>
          <a:xfrm>
            <a:off x="4571723" y="2266441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Font typeface="Nunito Sans ExtraBold"/>
              <a:buNone/>
              <a:defRPr b="1" i="0" sz="800">
                <a:solidFill>
                  <a:srgbClr val="34287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5" name="Google Shape;545;p43"/>
          <p:cNvSpPr txBox="1"/>
          <p:nvPr>
            <p:ph idx="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546" name="Google Shape;54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2818" y="-1531"/>
            <a:ext cx="1111012" cy="6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3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48" name="Google Shape;548;p43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49" name="Google Shape;549;p43"/>
          <p:cNvSpPr txBox="1"/>
          <p:nvPr>
            <p:ph idx="5" type="body"/>
          </p:nvPr>
        </p:nvSpPr>
        <p:spPr>
          <a:xfrm>
            <a:off x="4572000" y="2730518"/>
            <a:ext cx="3886200" cy="1974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Left Plum" showMasterSp="0">
  <p:cSld name="Case Study Left Plum">
    <p:bg>
      <p:bgPr>
        <a:solidFill>
          <a:schemeClr val="dk1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/>
          <p:nvPr/>
        </p:nvSpPr>
        <p:spPr>
          <a:xfrm>
            <a:off x="5127236" y="-1"/>
            <a:ext cx="4016763" cy="51435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2" name="Google Shape;552;p44"/>
          <p:cNvSpPr/>
          <p:nvPr>
            <p:ph idx="2" type="pic"/>
          </p:nvPr>
        </p:nvSpPr>
        <p:spPr>
          <a:xfrm>
            <a:off x="4571998" y="0"/>
            <a:ext cx="4572002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53" name="Google Shape;553;p44"/>
          <p:cNvSpPr txBox="1"/>
          <p:nvPr>
            <p:ph type="title"/>
          </p:nvPr>
        </p:nvSpPr>
        <p:spPr>
          <a:xfrm>
            <a:off x="457199" y="2100000"/>
            <a:ext cx="36249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ans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4" name="Google Shape;554;p44"/>
          <p:cNvCxnSpPr/>
          <p:nvPr/>
        </p:nvCxnSpPr>
        <p:spPr>
          <a:xfrm>
            <a:off x="457200" y="3635112"/>
            <a:ext cx="1557643" cy="0"/>
          </a:xfrm>
          <a:prstGeom prst="straightConnector1">
            <a:avLst/>
          </a:prstGeom>
          <a:noFill/>
          <a:ln cap="flat" cmpd="sng" w="25400">
            <a:solidFill>
              <a:srgbClr val="ED31A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5" name="Google Shape;555;p44"/>
          <p:cNvSpPr txBox="1"/>
          <p:nvPr>
            <p:ph idx="1" type="body"/>
          </p:nvPr>
        </p:nvSpPr>
        <p:spPr>
          <a:xfrm>
            <a:off x="457200" y="2571750"/>
            <a:ext cx="3624943" cy="893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20"/>
              <a:buFont typeface="Nunito Sans"/>
              <a:buNone/>
              <a:defRPr b="0" i="0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6" name="Google Shape;556;p44"/>
          <p:cNvSpPr txBox="1"/>
          <p:nvPr>
            <p:ph idx="3" type="body"/>
          </p:nvPr>
        </p:nvSpPr>
        <p:spPr>
          <a:xfrm>
            <a:off x="457199" y="950976"/>
            <a:ext cx="1647646" cy="579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7" name="Google Shape;557;p44"/>
          <p:cNvSpPr txBox="1"/>
          <p:nvPr>
            <p:ph idx="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558" name="Google Shape;55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4"/>
          <p:cNvSpPr txBox="1"/>
          <p:nvPr>
            <p:ph idx="5" type="body"/>
          </p:nvPr>
        </p:nvSpPr>
        <p:spPr>
          <a:xfrm>
            <a:off x="457200" y="3822700"/>
            <a:ext cx="3624942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/ Picture Dark Alt">
  <p:cSld name="Quote w/ Picture Dark Alt">
    <p:bg>
      <p:bgPr>
        <a:gradFill>
          <a:gsLst>
            <a:gs pos="0">
              <a:srgbClr val="A32AB3"/>
            </a:gs>
            <a:gs pos="9000">
              <a:srgbClr val="A32AB3"/>
            </a:gs>
            <a:gs pos="52999">
              <a:srgbClr val="632A95"/>
            </a:gs>
            <a:gs pos="100000">
              <a:srgbClr val="382A81"/>
            </a:gs>
          </a:gsLst>
          <a:lin ang="6000000" scaled="0"/>
        </a:gra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5"/>
          <p:cNvPicPr preferRelativeResize="0"/>
          <p:nvPr/>
        </p:nvPicPr>
        <p:blipFill rotWithShape="1">
          <a:blip r:embed="rId2">
            <a:alphaModFix amt="15000"/>
          </a:blip>
          <a:srcRect b="75042" l="18609" r="22053" t="1"/>
          <a:stretch/>
        </p:blipFill>
        <p:spPr>
          <a:xfrm>
            <a:off x="0" y="3328240"/>
            <a:ext cx="10515528" cy="1839187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5"/>
          <p:cNvSpPr txBox="1"/>
          <p:nvPr>
            <p:ph idx="1" type="body"/>
          </p:nvPr>
        </p:nvSpPr>
        <p:spPr>
          <a:xfrm>
            <a:off x="548535" y="1930724"/>
            <a:ext cx="2757373" cy="169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accent5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3" name="Google Shape;563;p45"/>
          <p:cNvSpPr/>
          <p:nvPr>
            <p:ph idx="2" type="pic"/>
          </p:nvPr>
        </p:nvSpPr>
        <p:spPr>
          <a:xfrm>
            <a:off x="548535" y="983201"/>
            <a:ext cx="732734" cy="653232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4" name="Google Shape;564;p45"/>
          <p:cNvCxnSpPr/>
          <p:nvPr/>
        </p:nvCxnSpPr>
        <p:spPr>
          <a:xfrm>
            <a:off x="538379" y="1783578"/>
            <a:ext cx="1506081" cy="0"/>
          </a:xfrm>
          <a:prstGeom prst="straightConnector1">
            <a:avLst/>
          </a:prstGeom>
          <a:noFill/>
          <a:ln cap="flat" cmpd="sng" w="254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5" name="Google Shape;565;p45"/>
          <p:cNvSpPr txBox="1"/>
          <p:nvPr>
            <p:ph idx="3" type="body"/>
          </p:nvPr>
        </p:nvSpPr>
        <p:spPr>
          <a:xfrm>
            <a:off x="538380" y="2388581"/>
            <a:ext cx="3259897" cy="19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10"/>
              <a:buFont typeface="Nunito Sans"/>
              <a:buNone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45"/>
          <p:cNvSpPr txBox="1"/>
          <p:nvPr/>
        </p:nvSpPr>
        <p:spPr>
          <a:xfrm>
            <a:off x="-5442857" y="-740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67" name="Google Shape;567;p45"/>
          <p:cNvSpPr/>
          <p:nvPr>
            <p:ph idx="4" type="pic"/>
          </p:nvPr>
        </p:nvSpPr>
        <p:spPr>
          <a:xfrm>
            <a:off x="2625737" y="-12719"/>
            <a:ext cx="6518263" cy="5156219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45"/>
          <p:cNvSpPr txBox="1"/>
          <p:nvPr>
            <p:ph idx="5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569" name="Google Shape;56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71" name="Google Shape;571;p4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Slide">
  <p:cSld name="Internal Title Slide">
    <p:bg>
      <p:bgPr>
        <a:solidFill>
          <a:schemeClr val="dk1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6"/>
          <p:cNvSpPr txBox="1"/>
          <p:nvPr>
            <p:ph idx="1" type="body"/>
          </p:nvPr>
        </p:nvSpPr>
        <p:spPr>
          <a:xfrm>
            <a:off x="457200" y="3056800"/>
            <a:ext cx="5672440" cy="242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 ExtraBold"/>
              <a:buNone/>
              <a:defRPr b="0" i="0" sz="11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4" name="Google Shape;574;p46"/>
          <p:cNvSpPr txBox="1"/>
          <p:nvPr>
            <p:ph idx="2" type="body"/>
          </p:nvPr>
        </p:nvSpPr>
        <p:spPr>
          <a:xfrm>
            <a:off x="457200" y="1710706"/>
            <a:ext cx="5672657" cy="10327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unito Sans ExtraBold"/>
              <a:buNone/>
              <a:defRPr b="1" i="0" sz="28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5" name="Google Shape;575;p46"/>
          <p:cNvSpPr txBox="1"/>
          <p:nvPr>
            <p:ph idx="3" type="body"/>
          </p:nvPr>
        </p:nvSpPr>
        <p:spPr>
          <a:xfrm>
            <a:off x="457200" y="1598637"/>
            <a:ext cx="3496617" cy="2459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sz="10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76" name="Google Shape;57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344" y="4248149"/>
            <a:ext cx="1765385" cy="29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6"/>
          <p:cNvPicPr preferRelativeResize="0"/>
          <p:nvPr/>
        </p:nvPicPr>
        <p:blipFill rotWithShape="1">
          <a:blip r:embed="rId3">
            <a:alphaModFix amt="18000"/>
          </a:blip>
          <a:srcRect b="-629" l="408" r="553" t="-1"/>
          <a:stretch/>
        </p:blipFill>
        <p:spPr>
          <a:xfrm rot="441006">
            <a:off x="-2829100" y="3699744"/>
            <a:ext cx="13565833" cy="5731946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6"/>
          <p:cNvSpPr txBox="1"/>
          <p:nvPr>
            <p:ph idx="4" type="body"/>
          </p:nvPr>
        </p:nvSpPr>
        <p:spPr>
          <a:xfrm>
            <a:off x="457200" y="851557"/>
            <a:ext cx="863600" cy="574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Alt">
  <p:cSld name="Table of Contents Alt">
    <p:bg>
      <p:bgPr>
        <a:solidFill>
          <a:srgbClr val="34287F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47"/>
          <p:cNvPicPr preferRelativeResize="0"/>
          <p:nvPr/>
        </p:nvPicPr>
        <p:blipFill rotWithShape="1">
          <a:blip r:embed="rId2">
            <a:alphaModFix amt="18000"/>
          </a:blip>
          <a:srcRect b="-629" l="408" r="553" t="-1"/>
          <a:stretch/>
        </p:blipFill>
        <p:spPr>
          <a:xfrm rot="441006">
            <a:off x="-2837051" y="3699745"/>
            <a:ext cx="13565833" cy="573194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7"/>
          <p:cNvSpPr txBox="1"/>
          <p:nvPr>
            <p:ph idx="1" type="body"/>
          </p:nvPr>
        </p:nvSpPr>
        <p:spPr>
          <a:xfrm>
            <a:off x="685800" y="1168164"/>
            <a:ext cx="7768961" cy="274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ans Light"/>
              <a:buNone/>
              <a:defRPr b="1" i="0" sz="2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unito Sans Light"/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2" name="Google Shape;582;p47"/>
          <p:cNvSpPr txBox="1"/>
          <p:nvPr>
            <p:ph type="title"/>
          </p:nvPr>
        </p:nvSpPr>
        <p:spPr>
          <a:xfrm>
            <a:off x="686099" y="757350"/>
            <a:ext cx="7772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ans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4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84" name="Google Shape;584;p4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85" name="Google Shape;585;p47"/>
          <p:cNvSpPr txBox="1"/>
          <p:nvPr>
            <p:ph idx="2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586" name="Google Shape;5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Magenta">
  <p:cSld name="Divider Magenta">
    <p:bg>
      <p:bgPr>
        <a:gradFill>
          <a:gsLst>
            <a:gs pos="0">
              <a:srgbClr val="C836B2"/>
            </a:gs>
            <a:gs pos="99000">
              <a:srgbClr val="6D1F61"/>
            </a:gs>
            <a:gs pos="100000">
              <a:srgbClr val="6D1F6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8"/>
          <p:cNvPicPr preferRelativeResize="0"/>
          <p:nvPr/>
        </p:nvPicPr>
        <p:blipFill rotWithShape="1">
          <a:blip r:embed="rId2">
            <a:alphaModFix amt="38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589" name="Google Shape;589;p48"/>
          <p:cNvSpPr txBox="1"/>
          <p:nvPr>
            <p:ph type="ctrTitle"/>
          </p:nvPr>
        </p:nvSpPr>
        <p:spPr>
          <a:xfrm>
            <a:off x="457200" y="2314258"/>
            <a:ext cx="82296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 Sans Black"/>
              <a:buNone/>
              <a:defRPr b="1" i="0" sz="2800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48"/>
          <p:cNvSpPr txBox="1"/>
          <p:nvPr>
            <p:ph idx="1" type="body"/>
          </p:nvPr>
        </p:nvSpPr>
        <p:spPr>
          <a:xfrm>
            <a:off x="2046288" y="2901981"/>
            <a:ext cx="5089525" cy="7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48"/>
          <p:cNvSpPr txBox="1"/>
          <p:nvPr>
            <p:ph idx="2" type="body"/>
          </p:nvPr>
        </p:nvSpPr>
        <p:spPr>
          <a:xfrm>
            <a:off x="3840048" y="1254642"/>
            <a:ext cx="1463903" cy="69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01" showMasterSp="0">
  <p:cSld name="Statement 0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9"/>
          <p:cNvSpPr/>
          <p:nvPr/>
        </p:nvSpPr>
        <p:spPr>
          <a:xfrm>
            <a:off x="-3891" y="0"/>
            <a:ext cx="2851842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 picture containing chair&#10;&#10;Description automatically generated" id="594" name="Google Shape;594;p49"/>
          <p:cNvPicPr preferRelativeResize="0"/>
          <p:nvPr/>
        </p:nvPicPr>
        <p:blipFill rotWithShape="1">
          <a:blip r:embed="rId2">
            <a:alphaModFix amt="20000"/>
          </a:blip>
          <a:srcRect b="0" l="0" r="66976" t="68823"/>
          <a:stretch/>
        </p:blipFill>
        <p:spPr>
          <a:xfrm>
            <a:off x="-87826" y="3539904"/>
            <a:ext cx="3019712" cy="1603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595" name="Google Shape;5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9"/>
          <p:cNvSpPr txBox="1"/>
          <p:nvPr>
            <p:ph type="title"/>
          </p:nvPr>
        </p:nvSpPr>
        <p:spPr>
          <a:xfrm>
            <a:off x="3632983" y="742950"/>
            <a:ext cx="48252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49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98" name="Google Shape;598;p49"/>
          <p:cNvSpPr txBox="1"/>
          <p:nvPr>
            <p:ph idx="1" type="body"/>
          </p:nvPr>
        </p:nvSpPr>
        <p:spPr>
          <a:xfrm>
            <a:off x="228600" y="2041367"/>
            <a:ext cx="2435469" cy="2816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Font typeface="Nunito Sans Black"/>
              <a:buNone/>
              <a:defRPr b="1" i="0" sz="22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9" name="Google Shape;599;p49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00" name="Google Shape;600;p49"/>
          <p:cNvSpPr txBox="1"/>
          <p:nvPr>
            <p:ph idx="2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1" name="Google Shape;601;p49"/>
          <p:cNvSpPr txBox="1"/>
          <p:nvPr>
            <p:ph idx="3" type="body"/>
          </p:nvPr>
        </p:nvSpPr>
        <p:spPr>
          <a:xfrm>
            <a:off x="3632982" y="1207924"/>
            <a:ext cx="4825218" cy="3482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02" showMasterSp="0">
  <p:cSld name="Statement 02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0"/>
          <p:cNvSpPr/>
          <p:nvPr/>
        </p:nvSpPr>
        <p:spPr>
          <a:xfrm>
            <a:off x="-3891" y="1"/>
            <a:ext cx="2851842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 picture containing chair&#10;&#10;Description automatically generated" id="604" name="Google Shape;604;p50"/>
          <p:cNvPicPr preferRelativeResize="0"/>
          <p:nvPr/>
        </p:nvPicPr>
        <p:blipFill rotWithShape="1">
          <a:blip r:embed="rId2">
            <a:alphaModFix amt="20000"/>
          </a:blip>
          <a:srcRect b="0" l="0" r="66976" t="68823"/>
          <a:stretch/>
        </p:blipFill>
        <p:spPr>
          <a:xfrm>
            <a:off x="-87826" y="3539905"/>
            <a:ext cx="3019712" cy="1603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605" name="Google Shape;60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0"/>
          <p:cNvSpPr txBox="1"/>
          <p:nvPr>
            <p:ph idx="1" type="body"/>
          </p:nvPr>
        </p:nvSpPr>
        <p:spPr>
          <a:xfrm>
            <a:off x="228600" y="2041367"/>
            <a:ext cx="2440301" cy="2816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Font typeface="Nunito Sans Black"/>
              <a:buNone/>
              <a:defRPr b="1" i="0" sz="22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7" name="Google Shape;607;p50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08" name="Google Shape;608;p50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09" name="Google Shape;609;p50"/>
          <p:cNvSpPr txBox="1"/>
          <p:nvPr>
            <p:ph idx="2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0" name="Google Shape;610;p50"/>
          <p:cNvSpPr txBox="1"/>
          <p:nvPr>
            <p:ph idx="3" type="body"/>
          </p:nvPr>
        </p:nvSpPr>
        <p:spPr>
          <a:xfrm>
            <a:off x="3632697" y="742950"/>
            <a:ext cx="4825503" cy="367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ontent 1">
    <p:bg>
      <p:bgPr>
        <a:solidFill>
          <a:srgbClr val="F3F3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49" name="Google Shape;49;p6"/>
          <p:cNvSpPr txBox="1"/>
          <p:nvPr>
            <p:ph type="title"/>
          </p:nvPr>
        </p:nvSpPr>
        <p:spPr>
          <a:xfrm>
            <a:off x="1104900" y="1209933"/>
            <a:ext cx="67067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53" name="Google Shape;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>
            <p:ph idx="2" type="body"/>
          </p:nvPr>
        </p:nvSpPr>
        <p:spPr>
          <a:xfrm>
            <a:off x="1104900" y="1809486"/>
            <a:ext cx="6045543" cy="2895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bg>
      <p:bgPr>
        <a:solidFill>
          <a:srgbClr val="F3F3F5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51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613" name="Google Shape;613;p51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14" name="Google Shape;614;p51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15" name="Google Shape;615;p51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6" name="Google Shape;616;p51"/>
          <p:cNvSpPr txBox="1"/>
          <p:nvPr>
            <p:ph idx="2" type="body"/>
          </p:nvPr>
        </p:nvSpPr>
        <p:spPr>
          <a:xfrm>
            <a:off x="1104900" y="1041138"/>
            <a:ext cx="51768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617" name="Google Shape;61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1"/>
          <p:cNvSpPr txBox="1"/>
          <p:nvPr>
            <p:ph idx="3" type="body"/>
          </p:nvPr>
        </p:nvSpPr>
        <p:spPr>
          <a:xfrm>
            <a:off x="1104900" y="1758324"/>
            <a:ext cx="2030782" cy="2947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51"/>
          <p:cNvSpPr txBox="1"/>
          <p:nvPr>
            <p:ph idx="4" type="body"/>
          </p:nvPr>
        </p:nvSpPr>
        <p:spPr>
          <a:xfrm>
            <a:off x="3574873" y="1758323"/>
            <a:ext cx="2012518" cy="2947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0" name="Google Shape;620;p51"/>
          <p:cNvSpPr txBox="1"/>
          <p:nvPr>
            <p:ph idx="5" type="body"/>
          </p:nvPr>
        </p:nvSpPr>
        <p:spPr>
          <a:xfrm>
            <a:off x="6026582" y="1742771"/>
            <a:ext cx="2012518" cy="2947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">
  <p:cSld name="Content 4">
    <p:bg>
      <p:bgPr>
        <a:solidFill>
          <a:srgbClr val="F3F3F5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2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623" name="Google Shape;623;p52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24" name="Google Shape;624;p52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25" name="Google Shape;625;p52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52"/>
          <p:cNvSpPr txBox="1"/>
          <p:nvPr>
            <p:ph type="title"/>
          </p:nvPr>
        </p:nvSpPr>
        <p:spPr>
          <a:xfrm>
            <a:off x="696983" y="740362"/>
            <a:ext cx="7746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&#10;&#10;Description automatically generated" id="627" name="Google Shape;62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52"/>
          <p:cNvSpPr txBox="1"/>
          <p:nvPr>
            <p:ph idx="2" type="body"/>
          </p:nvPr>
        </p:nvSpPr>
        <p:spPr>
          <a:xfrm>
            <a:off x="693747" y="1441171"/>
            <a:ext cx="1600200" cy="34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52"/>
          <p:cNvSpPr txBox="1"/>
          <p:nvPr>
            <p:ph idx="3" type="body"/>
          </p:nvPr>
        </p:nvSpPr>
        <p:spPr>
          <a:xfrm>
            <a:off x="2745849" y="1438668"/>
            <a:ext cx="1600200" cy="34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52"/>
          <p:cNvSpPr txBox="1"/>
          <p:nvPr>
            <p:ph idx="4" type="body"/>
          </p:nvPr>
        </p:nvSpPr>
        <p:spPr>
          <a:xfrm>
            <a:off x="4797951" y="1446524"/>
            <a:ext cx="1600200" cy="34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52"/>
          <p:cNvSpPr txBox="1"/>
          <p:nvPr>
            <p:ph idx="5" type="body"/>
          </p:nvPr>
        </p:nvSpPr>
        <p:spPr>
          <a:xfrm>
            <a:off x="6850053" y="1438667"/>
            <a:ext cx="1600200" cy="34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Grid Column Titles ">
  <p:cSld name="Content 4 Grid Column Titles ">
    <p:bg>
      <p:bgPr>
        <a:solidFill>
          <a:srgbClr val="F3F3F5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3"/>
          <p:cNvSpPr txBox="1"/>
          <p:nvPr>
            <p:ph idx="1" type="body"/>
          </p:nvPr>
        </p:nvSpPr>
        <p:spPr>
          <a:xfrm>
            <a:off x="685800" y="859265"/>
            <a:ext cx="35823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Black"/>
              <a:buNone/>
              <a:defRPr b="0" i="0" sz="14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53"/>
          <p:cNvSpPr txBox="1"/>
          <p:nvPr>
            <p:ph idx="2" type="body"/>
          </p:nvPr>
        </p:nvSpPr>
        <p:spPr>
          <a:xfrm>
            <a:off x="4875804" y="859265"/>
            <a:ext cx="35823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Black"/>
              <a:buNone/>
              <a:defRPr b="0" i="0" sz="14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53"/>
          <p:cNvSpPr txBox="1"/>
          <p:nvPr>
            <p:ph idx="3" type="body"/>
          </p:nvPr>
        </p:nvSpPr>
        <p:spPr>
          <a:xfrm>
            <a:off x="688858" y="2931636"/>
            <a:ext cx="35823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Black"/>
              <a:buNone/>
              <a:defRPr b="0" i="0" sz="14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53"/>
          <p:cNvSpPr txBox="1"/>
          <p:nvPr>
            <p:ph idx="4" type="body"/>
          </p:nvPr>
        </p:nvSpPr>
        <p:spPr>
          <a:xfrm>
            <a:off x="4872744" y="2931636"/>
            <a:ext cx="35823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Nunito Sans Black"/>
              <a:buNone/>
              <a:defRPr b="0" i="0" sz="1400" cap="none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7" name="Google Shape;637;p53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38" name="Google Shape;638;p53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39" name="Google Shape;639;p53"/>
          <p:cNvSpPr txBox="1"/>
          <p:nvPr>
            <p:ph idx="5" type="body"/>
          </p:nvPr>
        </p:nvSpPr>
        <p:spPr>
          <a:xfrm>
            <a:off x="685800" y="1265359"/>
            <a:ext cx="3582398" cy="1313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0" name="Google Shape;640;p53"/>
          <p:cNvSpPr txBox="1"/>
          <p:nvPr>
            <p:ph idx="6" type="body"/>
          </p:nvPr>
        </p:nvSpPr>
        <p:spPr>
          <a:xfrm>
            <a:off x="4875804" y="1264964"/>
            <a:ext cx="3582398" cy="1313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1" name="Google Shape;641;p53"/>
          <p:cNvSpPr txBox="1"/>
          <p:nvPr>
            <p:ph idx="7" type="body"/>
          </p:nvPr>
        </p:nvSpPr>
        <p:spPr>
          <a:xfrm>
            <a:off x="685800" y="3343373"/>
            <a:ext cx="3582398" cy="1313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2" name="Google Shape;642;p53"/>
          <p:cNvSpPr txBox="1"/>
          <p:nvPr>
            <p:ph idx="8" type="body"/>
          </p:nvPr>
        </p:nvSpPr>
        <p:spPr>
          <a:xfrm>
            <a:off x="4872744" y="3342978"/>
            <a:ext cx="3582398" cy="1313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LT_Title wide long copy">
  <p:cSld name="1_ALT_Title wide long copy">
    <p:bg>
      <p:bgPr>
        <a:solidFill>
          <a:srgbClr val="F3F3F5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4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45" name="Google Shape;645;p54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46" name="Google Shape;646;p54"/>
          <p:cNvSpPr txBox="1"/>
          <p:nvPr>
            <p:ph idx="1" type="body"/>
          </p:nvPr>
        </p:nvSpPr>
        <p:spPr>
          <a:xfrm>
            <a:off x="457200" y="209550"/>
            <a:ext cx="51768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7" name="Google Shape;647;p54"/>
          <p:cNvSpPr txBox="1"/>
          <p:nvPr>
            <p:ph idx="2" type="body"/>
          </p:nvPr>
        </p:nvSpPr>
        <p:spPr>
          <a:xfrm>
            <a:off x="457200" y="742951"/>
            <a:ext cx="8229600" cy="3791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LT_Title wide sub &amp; long copy">
  <p:cSld name="2_ALT_Title wide sub &amp; long copy">
    <p:bg>
      <p:bgPr>
        <a:solidFill>
          <a:srgbClr val="F3F3F5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50" name="Google Shape;650;p5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51" name="Google Shape;651;p55"/>
          <p:cNvSpPr txBox="1"/>
          <p:nvPr>
            <p:ph idx="1" type="body"/>
          </p:nvPr>
        </p:nvSpPr>
        <p:spPr>
          <a:xfrm>
            <a:off x="457200" y="209550"/>
            <a:ext cx="51768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55"/>
          <p:cNvSpPr txBox="1"/>
          <p:nvPr>
            <p:ph idx="2" type="body"/>
          </p:nvPr>
        </p:nvSpPr>
        <p:spPr>
          <a:xfrm>
            <a:off x="457200" y="1018095"/>
            <a:ext cx="8229600" cy="3687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55"/>
          <p:cNvSpPr txBox="1"/>
          <p:nvPr>
            <p:ph idx="3" type="body"/>
          </p:nvPr>
        </p:nvSpPr>
        <p:spPr>
          <a:xfrm>
            <a:off x="457200" y="515137"/>
            <a:ext cx="7353300" cy="380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LT_Title wide long_logo">
  <p:cSld name="2_ALT_Title wide long_logo">
    <p:bg>
      <p:bgPr>
        <a:solidFill>
          <a:srgbClr val="F3F3F5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6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56" name="Google Shape;656;p56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57" name="Google Shape;657;p56"/>
          <p:cNvSpPr txBox="1"/>
          <p:nvPr>
            <p:ph idx="1" type="body"/>
          </p:nvPr>
        </p:nvSpPr>
        <p:spPr>
          <a:xfrm>
            <a:off x="457200" y="209550"/>
            <a:ext cx="51768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56"/>
          <p:cNvSpPr txBox="1"/>
          <p:nvPr>
            <p:ph idx="2" type="body"/>
          </p:nvPr>
        </p:nvSpPr>
        <p:spPr>
          <a:xfrm>
            <a:off x="457200" y="742951"/>
            <a:ext cx="8229600" cy="3791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659" name="Google Shape;65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LT_Title wide sub &amp; long_logo">
  <p:cSld name="3_ALT_Title wide sub &amp; long_logo">
    <p:bg>
      <p:bgPr>
        <a:solidFill>
          <a:srgbClr val="F3F3F5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62" name="Google Shape;662;p5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63" name="Google Shape;663;p57"/>
          <p:cNvSpPr txBox="1"/>
          <p:nvPr>
            <p:ph idx="1" type="body"/>
          </p:nvPr>
        </p:nvSpPr>
        <p:spPr>
          <a:xfrm>
            <a:off x="457200" y="209550"/>
            <a:ext cx="51768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4" name="Google Shape;664;p57"/>
          <p:cNvSpPr txBox="1"/>
          <p:nvPr>
            <p:ph idx="2" type="body"/>
          </p:nvPr>
        </p:nvSpPr>
        <p:spPr>
          <a:xfrm>
            <a:off x="457200" y="1018095"/>
            <a:ext cx="8229600" cy="3687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5" name="Google Shape;665;p57"/>
          <p:cNvSpPr txBox="1"/>
          <p:nvPr>
            <p:ph idx="3" type="body"/>
          </p:nvPr>
        </p:nvSpPr>
        <p:spPr>
          <a:xfrm>
            <a:off x="457200" y="515137"/>
            <a:ext cx="7353300" cy="380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666" name="Google Shape;66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Dark">
  <p:cSld name="Title Only Dark">
    <p:bg>
      <p:bgPr>
        <a:solidFill>
          <a:schemeClr val="dk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8"/>
          <p:cNvSpPr txBox="1"/>
          <p:nvPr>
            <p:ph type="title"/>
          </p:nvPr>
        </p:nvSpPr>
        <p:spPr>
          <a:xfrm>
            <a:off x="672676" y="499344"/>
            <a:ext cx="7772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ans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9" name="Google Shape;669;p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8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71" name="Google Shape;671;p58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72" name="Google Shape;672;p58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673" name="Google Shape;67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3F3F5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9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76" name="Google Shape;676;p59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>
  <p:cSld name="Blank White">
    <p:bg>
      <p:bgPr>
        <a:solidFill>
          <a:schemeClr val="lt1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0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79" name="Google Shape;679;p60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 Intro">
  <p:cSld name="Content 1 Intr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57" name="Google Shape;57;p7"/>
          <p:cNvSpPr/>
          <p:nvPr/>
        </p:nvSpPr>
        <p:spPr>
          <a:xfrm>
            <a:off x="0" y="0"/>
            <a:ext cx="9144000" cy="2191108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1809872" y="2571750"/>
            <a:ext cx="556912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 b="1" i="0" sz="1000">
                <a:solidFill>
                  <a:srgbClr val="382A8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92100" lvl="1" marL="9144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unito Sans Black"/>
              <a:buChar char="•"/>
              <a:defRPr b="1" i="0" sz="1000">
                <a:solidFill>
                  <a:srgbClr val="382A8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21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rgbClr val="382A8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921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rgbClr val="382A8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921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b="1" i="0" sz="1000">
                <a:solidFill>
                  <a:srgbClr val="382A8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1809871" y="1041713"/>
            <a:ext cx="5569123" cy="767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Font typeface="Nunito Sans Black"/>
              <a:buNone/>
              <a:defRPr b="1" i="0" sz="2200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  <a:defRPr b="1" i="0" sz="2200"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  <a:defRPr b="1" i="0" sz="2200"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  <a:defRPr b="1" i="0" sz="2200"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  <a:defRPr b="1" i="0" sz="2200"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1" name="Google Shape;61;p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63" name="Google Shape;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 Dark">
    <p:bg>
      <p:bgPr>
        <a:solidFill>
          <a:schemeClr val="dk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ve Background Magenta">
  <p:cSld name="Wave Background Magenta">
    <p:bg>
      <p:bgPr>
        <a:gradFill>
          <a:gsLst>
            <a:gs pos="0">
              <a:srgbClr val="C836B2"/>
            </a:gs>
            <a:gs pos="99000">
              <a:srgbClr val="6D1F61"/>
            </a:gs>
            <a:gs pos="100000">
              <a:srgbClr val="6D1F6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62"/>
          <p:cNvPicPr preferRelativeResize="0"/>
          <p:nvPr/>
        </p:nvPicPr>
        <p:blipFill rotWithShape="1">
          <a:blip r:embed="rId2">
            <a:alphaModFix amt="38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683" name="Google Shape;683;p62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84" name="Google Shape;684;p62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A picture containing food&#10;&#10;Description automatically generated" id="685" name="Google Shape;68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ve Background Gradient">
  <p:cSld name="Wave Background Gradient">
    <p:bg>
      <p:bgPr>
        <a:gradFill>
          <a:gsLst>
            <a:gs pos="0">
              <a:srgbClr val="4D9DE9"/>
            </a:gs>
            <a:gs pos="40000">
              <a:srgbClr val="38378C"/>
            </a:gs>
            <a:gs pos="54000">
              <a:srgbClr val="35297F"/>
            </a:gs>
            <a:gs pos="100000">
              <a:srgbClr val="5B0D53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3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88" name="Google Shape;688;p63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689" name="Google Shape;689;p63"/>
          <p:cNvPicPr preferRelativeResize="0"/>
          <p:nvPr/>
        </p:nvPicPr>
        <p:blipFill rotWithShape="1">
          <a:blip r:embed="rId2">
            <a:alphaModFix amt="38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pic>
        <p:nvPicPr>
          <p:cNvPr descr="A picture containing food&#10;&#10;Description automatically generated" id="690" name="Google Shape;6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s + Copy Side by Side" showMasterSp="0">
  <p:cSld name="Infographics + Copy Side by Side">
    <p:bg>
      <p:bgPr>
        <a:solidFill>
          <a:schemeClr val="lt2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64"/>
          <p:cNvPicPr preferRelativeResize="0"/>
          <p:nvPr/>
        </p:nvPicPr>
        <p:blipFill rotWithShape="1">
          <a:blip r:embed="rId2">
            <a:alphaModFix/>
          </a:blip>
          <a:srcRect b="0" l="0" r="31146" t="0"/>
          <a:stretch/>
        </p:blipFill>
        <p:spPr>
          <a:xfrm>
            <a:off x="0" y="4229100"/>
            <a:ext cx="6296051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64"/>
          <p:cNvSpPr/>
          <p:nvPr/>
        </p:nvSpPr>
        <p:spPr>
          <a:xfrm>
            <a:off x="6296051" y="0"/>
            <a:ext cx="2856322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94" name="Google Shape;694;p64"/>
          <p:cNvSpPr txBox="1"/>
          <p:nvPr>
            <p:ph idx="1" type="body"/>
          </p:nvPr>
        </p:nvSpPr>
        <p:spPr>
          <a:xfrm>
            <a:off x="470560" y="517490"/>
            <a:ext cx="4101440" cy="663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>
                <a:solidFill>
                  <a:schemeClr val="dk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64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96" name="Google Shape;696;p64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697" name="Google Shape;697;p64"/>
          <p:cNvSpPr txBox="1"/>
          <p:nvPr>
            <p:ph idx="2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698" name="Google Shape;69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64"/>
          <p:cNvSpPr txBox="1"/>
          <p:nvPr>
            <p:ph idx="3" type="body"/>
          </p:nvPr>
        </p:nvSpPr>
        <p:spPr>
          <a:xfrm>
            <a:off x="6483177" y="754239"/>
            <a:ext cx="2203623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ExtraBold"/>
              <a:buNone/>
              <a:defRPr b="1" i="0" sz="1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64"/>
          <p:cNvSpPr txBox="1"/>
          <p:nvPr>
            <p:ph idx="4" type="body"/>
          </p:nvPr>
        </p:nvSpPr>
        <p:spPr>
          <a:xfrm>
            <a:off x="6483177" y="1190005"/>
            <a:ext cx="2203623" cy="271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64"/>
          <p:cNvSpPr txBox="1"/>
          <p:nvPr>
            <p:ph idx="5" type="body"/>
          </p:nvPr>
        </p:nvSpPr>
        <p:spPr>
          <a:xfrm>
            <a:off x="470560" y="1414021"/>
            <a:ext cx="5359918" cy="3124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dk1"/>
                </a:solidFill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dk1"/>
                </a:solidFill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ted Team Gradient">
  <p:cSld name="Integrated Team Gradient">
    <p:bg>
      <p:bgPr>
        <a:gradFill>
          <a:gsLst>
            <a:gs pos="0">
              <a:srgbClr val="4D9DE9"/>
            </a:gs>
            <a:gs pos="40000">
              <a:srgbClr val="38378C"/>
            </a:gs>
            <a:gs pos="54000">
              <a:srgbClr val="35297F"/>
            </a:gs>
            <a:gs pos="100000">
              <a:srgbClr val="5B0D53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5"/>
          <p:cNvSpPr txBox="1"/>
          <p:nvPr/>
        </p:nvSpPr>
        <p:spPr>
          <a:xfrm>
            <a:off x="6441694" y="195177"/>
            <a:ext cx="23788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4.9 </a:t>
            </a:r>
            <a:r>
              <a:rPr lang="en-US"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Glassdoor rating</a:t>
            </a:r>
            <a:endParaRPr/>
          </a:p>
        </p:txBody>
      </p:sp>
      <p:pic>
        <p:nvPicPr>
          <p:cNvPr id="704" name="Google Shape;704;p65"/>
          <p:cNvPicPr preferRelativeResize="0"/>
          <p:nvPr/>
        </p:nvPicPr>
        <p:blipFill rotWithShape="1">
          <a:blip r:embed="rId2">
            <a:alphaModFix amt="24000"/>
          </a:blip>
          <a:srcRect b="67640" l="14140" r="28674" t="-1"/>
          <a:stretch/>
        </p:blipFill>
        <p:spPr>
          <a:xfrm>
            <a:off x="-9134" y="2144541"/>
            <a:ext cx="9162267" cy="2998959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705" name="Google Shape;705;p65"/>
          <p:cNvSpPr/>
          <p:nvPr>
            <p:ph idx="2" type="pic"/>
          </p:nvPr>
        </p:nvSpPr>
        <p:spPr>
          <a:xfrm>
            <a:off x="2541557" y="9797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6" name="Google Shape;706;p65"/>
          <p:cNvSpPr txBox="1"/>
          <p:nvPr>
            <p:ph idx="1" type="body"/>
          </p:nvPr>
        </p:nvSpPr>
        <p:spPr>
          <a:xfrm>
            <a:off x="1063083" y="1180149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65"/>
          <p:cNvSpPr txBox="1"/>
          <p:nvPr>
            <p:ph idx="3" type="body"/>
          </p:nvPr>
        </p:nvSpPr>
        <p:spPr>
          <a:xfrm>
            <a:off x="1057106" y="1399517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65"/>
          <p:cNvSpPr/>
          <p:nvPr>
            <p:ph idx="4" type="pic"/>
          </p:nvPr>
        </p:nvSpPr>
        <p:spPr>
          <a:xfrm>
            <a:off x="1916344" y="1904304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9" name="Google Shape;709;p65"/>
          <p:cNvSpPr txBox="1"/>
          <p:nvPr>
            <p:ph idx="5" type="body"/>
          </p:nvPr>
        </p:nvSpPr>
        <p:spPr>
          <a:xfrm>
            <a:off x="437870" y="2104657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0" name="Google Shape;710;p65"/>
          <p:cNvSpPr txBox="1"/>
          <p:nvPr>
            <p:ph idx="6" type="body"/>
          </p:nvPr>
        </p:nvSpPr>
        <p:spPr>
          <a:xfrm>
            <a:off x="431893" y="2319956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1" name="Google Shape;711;p65"/>
          <p:cNvSpPr/>
          <p:nvPr>
            <p:ph idx="7" type="pic"/>
          </p:nvPr>
        </p:nvSpPr>
        <p:spPr>
          <a:xfrm>
            <a:off x="1931138" y="2976661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2" name="Google Shape;712;p65"/>
          <p:cNvSpPr txBox="1"/>
          <p:nvPr>
            <p:ph idx="8" type="body"/>
          </p:nvPr>
        </p:nvSpPr>
        <p:spPr>
          <a:xfrm>
            <a:off x="452664" y="3177014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3" name="Google Shape;713;p65"/>
          <p:cNvSpPr txBox="1"/>
          <p:nvPr>
            <p:ph idx="9" type="body"/>
          </p:nvPr>
        </p:nvSpPr>
        <p:spPr>
          <a:xfrm>
            <a:off x="446687" y="3403679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4" name="Google Shape;714;p65"/>
          <p:cNvSpPr/>
          <p:nvPr>
            <p:ph idx="13" type="pic"/>
          </p:nvPr>
        </p:nvSpPr>
        <p:spPr>
          <a:xfrm>
            <a:off x="2607643" y="3857517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5" name="Google Shape;715;p65"/>
          <p:cNvSpPr txBox="1"/>
          <p:nvPr>
            <p:ph idx="14" type="body"/>
          </p:nvPr>
        </p:nvSpPr>
        <p:spPr>
          <a:xfrm>
            <a:off x="1129169" y="4072738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6" name="Google Shape;716;p65"/>
          <p:cNvSpPr txBox="1"/>
          <p:nvPr>
            <p:ph idx="15" type="body"/>
          </p:nvPr>
        </p:nvSpPr>
        <p:spPr>
          <a:xfrm>
            <a:off x="1123192" y="4285805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7" name="Google Shape;717;p65"/>
          <p:cNvSpPr/>
          <p:nvPr>
            <p:ph idx="16" type="pic"/>
          </p:nvPr>
        </p:nvSpPr>
        <p:spPr>
          <a:xfrm>
            <a:off x="5720319" y="9797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8" name="Google Shape;718;p65"/>
          <p:cNvSpPr/>
          <p:nvPr>
            <p:ph idx="17" type="pic"/>
          </p:nvPr>
        </p:nvSpPr>
        <p:spPr>
          <a:xfrm>
            <a:off x="6369398" y="1904304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9" name="Google Shape;719;p65"/>
          <p:cNvSpPr/>
          <p:nvPr>
            <p:ph idx="18" type="pic"/>
          </p:nvPr>
        </p:nvSpPr>
        <p:spPr>
          <a:xfrm>
            <a:off x="6384192" y="2976661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20" name="Google Shape;720;p65"/>
          <p:cNvSpPr/>
          <p:nvPr>
            <p:ph idx="19" type="pic"/>
          </p:nvPr>
        </p:nvSpPr>
        <p:spPr>
          <a:xfrm>
            <a:off x="5651069" y="3857517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21" name="Google Shape;721;p65"/>
          <p:cNvSpPr txBox="1"/>
          <p:nvPr>
            <p:ph idx="20" type="body"/>
          </p:nvPr>
        </p:nvSpPr>
        <p:spPr>
          <a:xfrm>
            <a:off x="6755399" y="1180149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2" name="Google Shape;722;p65"/>
          <p:cNvSpPr txBox="1"/>
          <p:nvPr>
            <p:ph idx="21" type="body"/>
          </p:nvPr>
        </p:nvSpPr>
        <p:spPr>
          <a:xfrm>
            <a:off x="6749422" y="1392996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3" name="Google Shape;723;p65"/>
          <p:cNvSpPr txBox="1"/>
          <p:nvPr>
            <p:ph idx="22" type="body"/>
          </p:nvPr>
        </p:nvSpPr>
        <p:spPr>
          <a:xfrm>
            <a:off x="7373929" y="2104657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4" name="Google Shape;724;p65"/>
          <p:cNvSpPr txBox="1"/>
          <p:nvPr>
            <p:ph idx="23" type="body"/>
          </p:nvPr>
        </p:nvSpPr>
        <p:spPr>
          <a:xfrm>
            <a:off x="7367952" y="2317691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65"/>
          <p:cNvSpPr txBox="1"/>
          <p:nvPr>
            <p:ph idx="24" type="body"/>
          </p:nvPr>
        </p:nvSpPr>
        <p:spPr>
          <a:xfrm>
            <a:off x="7388723" y="3177014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65"/>
          <p:cNvSpPr txBox="1"/>
          <p:nvPr>
            <p:ph idx="25" type="body"/>
          </p:nvPr>
        </p:nvSpPr>
        <p:spPr>
          <a:xfrm>
            <a:off x="7382746" y="3403679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65"/>
          <p:cNvSpPr txBox="1"/>
          <p:nvPr>
            <p:ph idx="26" type="body"/>
          </p:nvPr>
        </p:nvSpPr>
        <p:spPr>
          <a:xfrm>
            <a:off x="6720583" y="4072738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65"/>
          <p:cNvSpPr txBox="1"/>
          <p:nvPr>
            <p:ph idx="27" type="body"/>
          </p:nvPr>
        </p:nvSpPr>
        <p:spPr>
          <a:xfrm>
            <a:off x="6714606" y="4289661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"/>
              <a:buNone/>
              <a:defRPr b="0" i="0" sz="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6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730" name="Google Shape;730;p6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731" name="Google Shape;731;p65"/>
          <p:cNvSpPr txBox="1"/>
          <p:nvPr/>
        </p:nvSpPr>
        <p:spPr>
          <a:xfrm>
            <a:off x="3913022" y="1267906"/>
            <a:ext cx="1315806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Digital Strategy</a:t>
            </a:r>
            <a:endParaRPr b="1" i="0" sz="10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732" name="Google Shape;732;p65"/>
          <p:cNvSpPr txBox="1"/>
          <p:nvPr/>
        </p:nvSpPr>
        <p:spPr>
          <a:xfrm>
            <a:off x="3612639" y="4089581"/>
            <a:ext cx="735236" cy="2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Analytics &amp; Insights</a:t>
            </a:r>
            <a:endParaRPr b="1" i="0" sz="10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733" name="Google Shape;733;p65"/>
          <p:cNvSpPr txBox="1"/>
          <p:nvPr/>
        </p:nvSpPr>
        <p:spPr>
          <a:xfrm>
            <a:off x="4846923" y="4089581"/>
            <a:ext cx="735236" cy="2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Digital</a:t>
            </a:r>
            <a:b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Marketing</a:t>
            </a:r>
            <a:endParaRPr/>
          </a:p>
        </p:txBody>
      </p:sp>
      <p:sp>
        <p:nvSpPr>
          <p:cNvPr id="734" name="Google Shape;734;p65"/>
          <p:cNvSpPr txBox="1"/>
          <p:nvPr/>
        </p:nvSpPr>
        <p:spPr>
          <a:xfrm>
            <a:off x="5360574" y="2809251"/>
            <a:ext cx="735236" cy="2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Technology</a:t>
            </a:r>
            <a:endParaRPr/>
          </a:p>
        </p:txBody>
      </p:sp>
      <p:sp>
        <p:nvSpPr>
          <p:cNvPr id="735" name="Google Shape;735;p65"/>
          <p:cNvSpPr txBox="1"/>
          <p:nvPr/>
        </p:nvSpPr>
        <p:spPr>
          <a:xfrm>
            <a:off x="3052995" y="2809250"/>
            <a:ext cx="735236" cy="2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unito Sans ExtraBold"/>
              <a:buNone/>
            </a:pP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Experience</a:t>
            </a:r>
            <a:b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r>
              <a:rPr b="1" i="0" lang="en-US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Design</a:t>
            </a:r>
            <a:endParaRPr/>
          </a:p>
        </p:txBody>
      </p:sp>
      <p:pic>
        <p:nvPicPr>
          <p:cNvPr id="736" name="Google Shape;73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055" y="2224902"/>
            <a:ext cx="441116" cy="44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9152" y="3403624"/>
            <a:ext cx="513963" cy="51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7634" y="2224902"/>
            <a:ext cx="425003" cy="42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55113" y="1514857"/>
            <a:ext cx="431624" cy="431624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65"/>
          <p:cNvSpPr txBox="1"/>
          <p:nvPr>
            <p:ph type="title"/>
          </p:nvPr>
        </p:nvSpPr>
        <p:spPr>
          <a:xfrm>
            <a:off x="471069" y="516920"/>
            <a:ext cx="79871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ans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65"/>
          <p:cNvSpPr txBox="1"/>
          <p:nvPr>
            <p:ph idx="28" type="body"/>
          </p:nvPr>
        </p:nvSpPr>
        <p:spPr>
          <a:xfrm>
            <a:off x="3913022" y="2186718"/>
            <a:ext cx="1322761" cy="9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42" name="Google Shape;742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51657" y="3418394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65"/>
          <p:cNvSpPr txBox="1"/>
          <p:nvPr>
            <p:ph idx="29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744" name="Google Shape;744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e Team">
  <p:cSld name="Core Team">
    <p:bg>
      <p:bgPr>
        <a:solidFill>
          <a:srgbClr val="F3F3F5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66"/>
          <p:cNvPicPr preferRelativeResize="0"/>
          <p:nvPr/>
        </p:nvPicPr>
        <p:blipFill rotWithShape="1">
          <a:blip r:embed="rId2">
            <a:alphaModFix amt="13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747" name="Google Shape;747;p66"/>
          <p:cNvSpPr/>
          <p:nvPr>
            <p:ph idx="2" type="pic"/>
          </p:nvPr>
        </p:nvSpPr>
        <p:spPr>
          <a:xfrm>
            <a:off x="3790188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8" name="Google Shape;748;p66"/>
          <p:cNvSpPr txBox="1"/>
          <p:nvPr>
            <p:ph idx="1" type="body"/>
          </p:nvPr>
        </p:nvSpPr>
        <p:spPr>
          <a:xfrm>
            <a:off x="3796165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9" name="Google Shape;749;p66"/>
          <p:cNvSpPr txBox="1"/>
          <p:nvPr>
            <p:ph idx="3" type="body"/>
          </p:nvPr>
        </p:nvSpPr>
        <p:spPr>
          <a:xfrm>
            <a:off x="3790188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0" name="Google Shape;750;p66"/>
          <p:cNvSpPr/>
          <p:nvPr>
            <p:ph idx="4" type="pic"/>
          </p:nvPr>
        </p:nvSpPr>
        <p:spPr>
          <a:xfrm>
            <a:off x="5055108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1" name="Google Shape;751;p66"/>
          <p:cNvSpPr txBox="1"/>
          <p:nvPr>
            <p:ph idx="5" type="body"/>
          </p:nvPr>
        </p:nvSpPr>
        <p:spPr>
          <a:xfrm>
            <a:off x="5055108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2" name="Google Shape;752;p66"/>
          <p:cNvSpPr txBox="1"/>
          <p:nvPr>
            <p:ph idx="6" type="body"/>
          </p:nvPr>
        </p:nvSpPr>
        <p:spPr>
          <a:xfrm>
            <a:off x="5050509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3" name="Google Shape;753;p66"/>
          <p:cNvSpPr/>
          <p:nvPr>
            <p:ph idx="7" type="pic"/>
          </p:nvPr>
        </p:nvSpPr>
        <p:spPr>
          <a:xfrm>
            <a:off x="6320028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4" name="Google Shape;754;p66"/>
          <p:cNvSpPr txBox="1"/>
          <p:nvPr>
            <p:ph idx="8" type="body"/>
          </p:nvPr>
        </p:nvSpPr>
        <p:spPr>
          <a:xfrm>
            <a:off x="6320028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5" name="Google Shape;755;p66"/>
          <p:cNvSpPr txBox="1"/>
          <p:nvPr>
            <p:ph idx="9" type="body"/>
          </p:nvPr>
        </p:nvSpPr>
        <p:spPr>
          <a:xfrm>
            <a:off x="6320028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6" name="Google Shape;756;p66"/>
          <p:cNvSpPr/>
          <p:nvPr>
            <p:ph idx="13" type="pic"/>
          </p:nvPr>
        </p:nvSpPr>
        <p:spPr>
          <a:xfrm>
            <a:off x="7584948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7" name="Google Shape;757;p66"/>
          <p:cNvSpPr txBox="1"/>
          <p:nvPr>
            <p:ph idx="14" type="body"/>
          </p:nvPr>
        </p:nvSpPr>
        <p:spPr>
          <a:xfrm>
            <a:off x="7584948" y="2080735"/>
            <a:ext cx="868680" cy="235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8" name="Google Shape;758;p66"/>
          <p:cNvSpPr txBox="1"/>
          <p:nvPr>
            <p:ph idx="15" type="body"/>
          </p:nvPr>
        </p:nvSpPr>
        <p:spPr>
          <a:xfrm>
            <a:off x="7578799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9" name="Google Shape;759;p66"/>
          <p:cNvSpPr/>
          <p:nvPr>
            <p:ph idx="16" type="pic"/>
          </p:nvPr>
        </p:nvSpPr>
        <p:spPr>
          <a:xfrm>
            <a:off x="3790188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0" name="Google Shape;760;p66"/>
          <p:cNvSpPr txBox="1"/>
          <p:nvPr>
            <p:ph idx="17" type="body"/>
          </p:nvPr>
        </p:nvSpPr>
        <p:spPr>
          <a:xfrm>
            <a:off x="3790188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1" name="Google Shape;761;p66"/>
          <p:cNvSpPr txBox="1"/>
          <p:nvPr>
            <p:ph idx="18" type="body"/>
          </p:nvPr>
        </p:nvSpPr>
        <p:spPr>
          <a:xfrm>
            <a:off x="3790188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2" name="Google Shape;762;p66"/>
          <p:cNvSpPr/>
          <p:nvPr>
            <p:ph idx="19" type="pic"/>
          </p:nvPr>
        </p:nvSpPr>
        <p:spPr>
          <a:xfrm>
            <a:off x="5062414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3" name="Google Shape;763;p66"/>
          <p:cNvSpPr txBox="1"/>
          <p:nvPr>
            <p:ph idx="20" type="body"/>
          </p:nvPr>
        </p:nvSpPr>
        <p:spPr>
          <a:xfrm>
            <a:off x="5062414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4" name="Google Shape;764;p66"/>
          <p:cNvSpPr txBox="1"/>
          <p:nvPr>
            <p:ph idx="21" type="body"/>
          </p:nvPr>
        </p:nvSpPr>
        <p:spPr>
          <a:xfrm>
            <a:off x="5062414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5" name="Google Shape;765;p66"/>
          <p:cNvSpPr/>
          <p:nvPr>
            <p:ph idx="22" type="pic"/>
          </p:nvPr>
        </p:nvSpPr>
        <p:spPr>
          <a:xfrm>
            <a:off x="6320028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6" name="Google Shape;766;p66"/>
          <p:cNvSpPr txBox="1"/>
          <p:nvPr>
            <p:ph idx="23" type="body"/>
          </p:nvPr>
        </p:nvSpPr>
        <p:spPr>
          <a:xfrm>
            <a:off x="6320028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66"/>
          <p:cNvSpPr txBox="1"/>
          <p:nvPr>
            <p:ph idx="24" type="body"/>
          </p:nvPr>
        </p:nvSpPr>
        <p:spPr>
          <a:xfrm>
            <a:off x="6320028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66"/>
          <p:cNvSpPr txBox="1"/>
          <p:nvPr>
            <p:ph idx="25" type="body"/>
          </p:nvPr>
        </p:nvSpPr>
        <p:spPr>
          <a:xfrm>
            <a:off x="7577642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66"/>
          <p:cNvSpPr txBox="1"/>
          <p:nvPr>
            <p:ph idx="26" type="body"/>
          </p:nvPr>
        </p:nvSpPr>
        <p:spPr>
          <a:xfrm>
            <a:off x="7577642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66"/>
          <p:cNvSpPr/>
          <p:nvPr>
            <p:ph idx="27" type="pic"/>
          </p:nvPr>
        </p:nvSpPr>
        <p:spPr>
          <a:xfrm>
            <a:off x="7581269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1" name="Google Shape;771;p66"/>
          <p:cNvSpPr txBox="1"/>
          <p:nvPr>
            <p:ph idx="28" type="body"/>
          </p:nvPr>
        </p:nvSpPr>
        <p:spPr>
          <a:xfrm>
            <a:off x="685800" y="1090296"/>
            <a:ext cx="2782887" cy="224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20"/>
              <a:buFont typeface="Nunito Sans Black"/>
              <a:buNone/>
              <a:defRPr b="1" i="0" sz="2200" cap="non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0" i="0">
                <a:latin typeface="Nunito Sans"/>
                <a:ea typeface="Nunito Sans"/>
                <a:cs typeface="Nunito Sans"/>
                <a:sym typeface="Nunito Sans"/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0" i="0">
                <a:latin typeface="Nunito Sans"/>
                <a:ea typeface="Nunito Sans"/>
                <a:cs typeface="Nunito Sans"/>
                <a:sym typeface="Nunito Sans"/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0" i="0">
                <a:latin typeface="Nunito Sans"/>
                <a:ea typeface="Nunito Sans"/>
                <a:cs typeface="Nunito Sans"/>
                <a:sym typeface="Nunito Sans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0" i="0"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2" name="Google Shape;772;p66"/>
          <p:cNvSpPr txBox="1"/>
          <p:nvPr>
            <p:ph idx="29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773" name="Google Shape;77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66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775" name="Google Shape;775;p66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10 Members">
  <p:cSld name="Team 10 Members">
    <p:bg>
      <p:bgPr>
        <a:solidFill>
          <a:schemeClr val="lt2"/>
        </a:solid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7"/>
          <p:cNvSpPr/>
          <p:nvPr>
            <p:ph idx="2" type="pic"/>
          </p:nvPr>
        </p:nvSpPr>
        <p:spPr>
          <a:xfrm>
            <a:off x="1535130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8" name="Google Shape;778;p67"/>
          <p:cNvSpPr txBox="1"/>
          <p:nvPr>
            <p:ph idx="1" type="body"/>
          </p:nvPr>
        </p:nvSpPr>
        <p:spPr>
          <a:xfrm>
            <a:off x="1540610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9" name="Google Shape;779;p67"/>
          <p:cNvSpPr txBox="1"/>
          <p:nvPr>
            <p:ph idx="3" type="body"/>
          </p:nvPr>
        </p:nvSpPr>
        <p:spPr>
          <a:xfrm>
            <a:off x="1540610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0" name="Google Shape;780;p67"/>
          <p:cNvSpPr/>
          <p:nvPr>
            <p:ph idx="4" type="pic"/>
          </p:nvPr>
        </p:nvSpPr>
        <p:spPr>
          <a:xfrm>
            <a:off x="2835924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1" name="Google Shape;781;p67"/>
          <p:cNvSpPr txBox="1"/>
          <p:nvPr>
            <p:ph idx="5" type="body"/>
          </p:nvPr>
        </p:nvSpPr>
        <p:spPr>
          <a:xfrm>
            <a:off x="2835863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2" name="Google Shape;782;p67"/>
          <p:cNvSpPr txBox="1"/>
          <p:nvPr>
            <p:ph idx="6" type="body"/>
          </p:nvPr>
        </p:nvSpPr>
        <p:spPr>
          <a:xfrm>
            <a:off x="2840462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3" name="Google Shape;783;p67"/>
          <p:cNvSpPr/>
          <p:nvPr>
            <p:ph idx="7" type="pic"/>
          </p:nvPr>
        </p:nvSpPr>
        <p:spPr>
          <a:xfrm>
            <a:off x="4136718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4" name="Google Shape;784;p67"/>
          <p:cNvSpPr txBox="1"/>
          <p:nvPr>
            <p:ph idx="8" type="body"/>
          </p:nvPr>
        </p:nvSpPr>
        <p:spPr>
          <a:xfrm>
            <a:off x="4137660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5" name="Google Shape;785;p67"/>
          <p:cNvSpPr txBox="1"/>
          <p:nvPr>
            <p:ph idx="9" type="body"/>
          </p:nvPr>
        </p:nvSpPr>
        <p:spPr>
          <a:xfrm>
            <a:off x="4137660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67"/>
          <p:cNvSpPr/>
          <p:nvPr>
            <p:ph idx="13" type="pic"/>
          </p:nvPr>
        </p:nvSpPr>
        <p:spPr>
          <a:xfrm>
            <a:off x="5437512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7" name="Google Shape;787;p67"/>
          <p:cNvSpPr txBox="1"/>
          <p:nvPr>
            <p:ph idx="14" type="body"/>
          </p:nvPr>
        </p:nvSpPr>
        <p:spPr>
          <a:xfrm>
            <a:off x="5437512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8" name="Google Shape;788;p67"/>
          <p:cNvSpPr txBox="1"/>
          <p:nvPr>
            <p:ph idx="15" type="body"/>
          </p:nvPr>
        </p:nvSpPr>
        <p:spPr>
          <a:xfrm>
            <a:off x="5437512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9" name="Google Shape;789;p67"/>
          <p:cNvSpPr/>
          <p:nvPr>
            <p:ph idx="16" type="pic"/>
          </p:nvPr>
        </p:nvSpPr>
        <p:spPr>
          <a:xfrm>
            <a:off x="6738306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0" name="Google Shape;790;p67"/>
          <p:cNvSpPr txBox="1"/>
          <p:nvPr>
            <p:ph idx="17" type="body"/>
          </p:nvPr>
        </p:nvSpPr>
        <p:spPr>
          <a:xfrm>
            <a:off x="6738306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1" name="Google Shape;791;p67"/>
          <p:cNvSpPr txBox="1"/>
          <p:nvPr>
            <p:ph idx="18" type="body"/>
          </p:nvPr>
        </p:nvSpPr>
        <p:spPr>
          <a:xfrm>
            <a:off x="6738306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2" name="Google Shape;792;p67"/>
          <p:cNvSpPr/>
          <p:nvPr>
            <p:ph idx="19" type="pic"/>
          </p:nvPr>
        </p:nvSpPr>
        <p:spPr>
          <a:xfrm>
            <a:off x="1535130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3" name="Google Shape;793;p67"/>
          <p:cNvSpPr txBox="1"/>
          <p:nvPr>
            <p:ph idx="20" type="body"/>
          </p:nvPr>
        </p:nvSpPr>
        <p:spPr>
          <a:xfrm>
            <a:off x="1534188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4" name="Google Shape;794;p67"/>
          <p:cNvSpPr txBox="1"/>
          <p:nvPr>
            <p:ph idx="21" type="body"/>
          </p:nvPr>
        </p:nvSpPr>
        <p:spPr>
          <a:xfrm>
            <a:off x="1534188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5" name="Google Shape;795;p67"/>
          <p:cNvSpPr/>
          <p:nvPr>
            <p:ph idx="22" type="pic"/>
          </p:nvPr>
        </p:nvSpPr>
        <p:spPr>
          <a:xfrm>
            <a:off x="2835924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6" name="Google Shape;796;p67"/>
          <p:cNvSpPr txBox="1"/>
          <p:nvPr>
            <p:ph idx="23" type="body"/>
          </p:nvPr>
        </p:nvSpPr>
        <p:spPr>
          <a:xfrm>
            <a:off x="2835924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67"/>
          <p:cNvSpPr txBox="1"/>
          <p:nvPr>
            <p:ph idx="24" type="body"/>
          </p:nvPr>
        </p:nvSpPr>
        <p:spPr>
          <a:xfrm>
            <a:off x="2835924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8" name="Google Shape;798;p67"/>
          <p:cNvSpPr/>
          <p:nvPr>
            <p:ph idx="25" type="pic"/>
          </p:nvPr>
        </p:nvSpPr>
        <p:spPr>
          <a:xfrm>
            <a:off x="4136718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9" name="Google Shape;799;p67"/>
          <p:cNvSpPr txBox="1"/>
          <p:nvPr>
            <p:ph idx="26" type="body"/>
          </p:nvPr>
        </p:nvSpPr>
        <p:spPr>
          <a:xfrm>
            <a:off x="4137660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0" name="Google Shape;800;p67"/>
          <p:cNvSpPr txBox="1"/>
          <p:nvPr>
            <p:ph idx="27" type="body"/>
          </p:nvPr>
        </p:nvSpPr>
        <p:spPr>
          <a:xfrm>
            <a:off x="4137660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1" name="Google Shape;801;p67"/>
          <p:cNvSpPr/>
          <p:nvPr>
            <p:ph idx="28" type="pic"/>
          </p:nvPr>
        </p:nvSpPr>
        <p:spPr>
          <a:xfrm>
            <a:off x="5437512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2" name="Google Shape;802;p67"/>
          <p:cNvSpPr txBox="1"/>
          <p:nvPr>
            <p:ph idx="29" type="body"/>
          </p:nvPr>
        </p:nvSpPr>
        <p:spPr>
          <a:xfrm>
            <a:off x="5437512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3" name="Google Shape;803;p67"/>
          <p:cNvSpPr txBox="1"/>
          <p:nvPr>
            <p:ph idx="30" type="body"/>
          </p:nvPr>
        </p:nvSpPr>
        <p:spPr>
          <a:xfrm>
            <a:off x="5437512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4" name="Google Shape;804;p67"/>
          <p:cNvSpPr/>
          <p:nvPr>
            <p:ph idx="31" type="pic"/>
          </p:nvPr>
        </p:nvSpPr>
        <p:spPr>
          <a:xfrm>
            <a:off x="6738306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5" name="Google Shape;805;p67"/>
          <p:cNvSpPr txBox="1"/>
          <p:nvPr>
            <p:ph idx="32" type="body"/>
          </p:nvPr>
        </p:nvSpPr>
        <p:spPr>
          <a:xfrm>
            <a:off x="6738306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6" name="Google Shape;806;p67"/>
          <p:cNvSpPr txBox="1"/>
          <p:nvPr>
            <p:ph idx="33" type="body"/>
          </p:nvPr>
        </p:nvSpPr>
        <p:spPr>
          <a:xfrm>
            <a:off x="6738306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67"/>
          <p:cNvSpPr txBox="1"/>
          <p:nvPr>
            <p:ph idx="3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808" name="Google Shape;80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6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810" name="Google Shape;810;p6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6-14 Members">
  <p:cSld name="Team 6-14 Members">
    <p:bg>
      <p:bgPr>
        <a:solidFill>
          <a:schemeClr val="lt2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8"/>
          <p:cNvSpPr/>
          <p:nvPr>
            <p:ph idx="2" type="pic"/>
          </p:nvPr>
        </p:nvSpPr>
        <p:spPr>
          <a:xfrm>
            <a:off x="234336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3" name="Google Shape;813;p68"/>
          <p:cNvSpPr txBox="1"/>
          <p:nvPr>
            <p:ph idx="1" type="body"/>
          </p:nvPr>
        </p:nvSpPr>
        <p:spPr>
          <a:xfrm>
            <a:off x="234336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4" name="Google Shape;814;p68"/>
          <p:cNvSpPr txBox="1"/>
          <p:nvPr>
            <p:ph idx="3" type="body"/>
          </p:nvPr>
        </p:nvSpPr>
        <p:spPr>
          <a:xfrm>
            <a:off x="234336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5" name="Google Shape;815;p68"/>
          <p:cNvSpPr/>
          <p:nvPr>
            <p:ph idx="4" type="pic"/>
          </p:nvPr>
        </p:nvSpPr>
        <p:spPr>
          <a:xfrm>
            <a:off x="1535130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6" name="Google Shape;816;p68"/>
          <p:cNvSpPr txBox="1"/>
          <p:nvPr>
            <p:ph idx="5" type="body"/>
          </p:nvPr>
        </p:nvSpPr>
        <p:spPr>
          <a:xfrm>
            <a:off x="1540610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7" name="Google Shape;817;p68"/>
          <p:cNvSpPr txBox="1"/>
          <p:nvPr>
            <p:ph idx="6" type="body"/>
          </p:nvPr>
        </p:nvSpPr>
        <p:spPr>
          <a:xfrm>
            <a:off x="1540610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68"/>
          <p:cNvSpPr/>
          <p:nvPr>
            <p:ph idx="7" type="pic"/>
          </p:nvPr>
        </p:nvSpPr>
        <p:spPr>
          <a:xfrm>
            <a:off x="2835924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9" name="Google Shape;819;p68"/>
          <p:cNvSpPr txBox="1"/>
          <p:nvPr>
            <p:ph idx="8" type="body"/>
          </p:nvPr>
        </p:nvSpPr>
        <p:spPr>
          <a:xfrm>
            <a:off x="2835863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68"/>
          <p:cNvSpPr txBox="1"/>
          <p:nvPr>
            <p:ph idx="9" type="body"/>
          </p:nvPr>
        </p:nvSpPr>
        <p:spPr>
          <a:xfrm>
            <a:off x="2840462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68"/>
          <p:cNvSpPr/>
          <p:nvPr>
            <p:ph idx="13" type="pic"/>
          </p:nvPr>
        </p:nvSpPr>
        <p:spPr>
          <a:xfrm>
            <a:off x="4136718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2" name="Google Shape;822;p68"/>
          <p:cNvSpPr txBox="1"/>
          <p:nvPr>
            <p:ph idx="14" type="body"/>
          </p:nvPr>
        </p:nvSpPr>
        <p:spPr>
          <a:xfrm>
            <a:off x="4137660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68"/>
          <p:cNvSpPr txBox="1"/>
          <p:nvPr>
            <p:ph idx="15" type="body"/>
          </p:nvPr>
        </p:nvSpPr>
        <p:spPr>
          <a:xfrm>
            <a:off x="4137660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4" name="Google Shape;824;p68"/>
          <p:cNvSpPr/>
          <p:nvPr>
            <p:ph idx="16" type="pic"/>
          </p:nvPr>
        </p:nvSpPr>
        <p:spPr>
          <a:xfrm>
            <a:off x="5437512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5" name="Google Shape;825;p68"/>
          <p:cNvSpPr txBox="1"/>
          <p:nvPr>
            <p:ph idx="17" type="body"/>
          </p:nvPr>
        </p:nvSpPr>
        <p:spPr>
          <a:xfrm>
            <a:off x="5437512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6" name="Google Shape;826;p68"/>
          <p:cNvSpPr txBox="1"/>
          <p:nvPr>
            <p:ph idx="18" type="body"/>
          </p:nvPr>
        </p:nvSpPr>
        <p:spPr>
          <a:xfrm>
            <a:off x="5437512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68"/>
          <p:cNvSpPr/>
          <p:nvPr>
            <p:ph idx="19" type="pic"/>
          </p:nvPr>
        </p:nvSpPr>
        <p:spPr>
          <a:xfrm>
            <a:off x="6738306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8" name="Google Shape;828;p68"/>
          <p:cNvSpPr txBox="1"/>
          <p:nvPr>
            <p:ph idx="20" type="body"/>
          </p:nvPr>
        </p:nvSpPr>
        <p:spPr>
          <a:xfrm>
            <a:off x="6738306" y="2085495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9" name="Google Shape;829;p68"/>
          <p:cNvSpPr txBox="1"/>
          <p:nvPr>
            <p:ph idx="21" type="body"/>
          </p:nvPr>
        </p:nvSpPr>
        <p:spPr>
          <a:xfrm>
            <a:off x="6738306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0" name="Google Shape;830;p68"/>
          <p:cNvSpPr/>
          <p:nvPr>
            <p:ph idx="22" type="pic"/>
          </p:nvPr>
        </p:nvSpPr>
        <p:spPr>
          <a:xfrm>
            <a:off x="8039100" y="1090296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1" name="Google Shape;831;p68"/>
          <p:cNvSpPr txBox="1"/>
          <p:nvPr>
            <p:ph idx="23" type="body"/>
          </p:nvPr>
        </p:nvSpPr>
        <p:spPr>
          <a:xfrm>
            <a:off x="8039100" y="2080735"/>
            <a:ext cx="868680" cy="235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2" name="Google Shape;832;p68"/>
          <p:cNvSpPr txBox="1"/>
          <p:nvPr>
            <p:ph idx="24" type="body"/>
          </p:nvPr>
        </p:nvSpPr>
        <p:spPr>
          <a:xfrm>
            <a:off x="8039100" y="2411137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68"/>
          <p:cNvSpPr/>
          <p:nvPr>
            <p:ph idx="25" type="pic"/>
          </p:nvPr>
        </p:nvSpPr>
        <p:spPr>
          <a:xfrm>
            <a:off x="234336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4" name="Google Shape;834;p68"/>
          <p:cNvSpPr txBox="1"/>
          <p:nvPr>
            <p:ph idx="26" type="body"/>
          </p:nvPr>
        </p:nvSpPr>
        <p:spPr>
          <a:xfrm>
            <a:off x="234336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68"/>
          <p:cNvSpPr txBox="1"/>
          <p:nvPr>
            <p:ph idx="27" type="body"/>
          </p:nvPr>
        </p:nvSpPr>
        <p:spPr>
          <a:xfrm>
            <a:off x="234336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68"/>
          <p:cNvSpPr/>
          <p:nvPr>
            <p:ph idx="28" type="pic"/>
          </p:nvPr>
        </p:nvSpPr>
        <p:spPr>
          <a:xfrm>
            <a:off x="1535130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7" name="Google Shape;837;p68"/>
          <p:cNvSpPr txBox="1"/>
          <p:nvPr>
            <p:ph idx="29" type="body"/>
          </p:nvPr>
        </p:nvSpPr>
        <p:spPr>
          <a:xfrm>
            <a:off x="1534188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68"/>
          <p:cNvSpPr txBox="1"/>
          <p:nvPr>
            <p:ph idx="30" type="body"/>
          </p:nvPr>
        </p:nvSpPr>
        <p:spPr>
          <a:xfrm>
            <a:off x="1534188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68"/>
          <p:cNvSpPr/>
          <p:nvPr>
            <p:ph idx="31" type="pic"/>
          </p:nvPr>
        </p:nvSpPr>
        <p:spPr>
          <a:xfrm>
            <a:off x="2835924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0" name="Google Shape;840;p68"/>
          <p:cNvSpPr txBox="1"/>
          <p:nvPr>
            <p:ph idx="32" type="body"/>
          </p:nvPr>
        </p:nvSpPr>
        <p:spPr>
          <a:xfrm>
            <a:off x="2835924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1" name="Google Shape;841;p68"/>
          <p:cNvSpPr txBox="1"/>
          <p:nvPr>
            <p:ph idx="33" type="body"/>
          </p:nvPr>
        </p:nvSpPr>
        <p:spPr>
          <a:xfrm>
            <a:off x="2835924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2" name="Google Shape;842;p68"/>
          <p:cNvSpPr/>
          <p:nvPr>
            <p:ph idx="34" type="pic"/>
          </p:nvPr>
        </p:nvSpPr>
        <p:spPr>
          <a:xfrm>
            <a:off x="4136718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3" name="Google Shape;843;p68"/>
          <p:cNvSpPr txBox="1"/>
          <p:nvPr>
            <p:ph idx="35" type="body"/>
          </p:nvPr>
        </p:nvSpPr>
        <p:spPr>
          <a:xfrm>
            <a:off x="4137660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4" name="Google Shape;844;p68"/>
          <p:cNvSpPr txBox="1"/>
          <p:nvPr>
            <p:ph idx="36" type="body"/>
          </p:nvPr>
        </p:nvSpPr>
        <p:spPr>
          <a:xfrm>
            <a:off x="4137660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5" name="Google Shape;845;p68"/>
          <p:cNvSpPr/>
          <p:nvPr>
            <p:ph idx="37" type="pic"/>
          </p:nvPr>
        </p:nvSpPr>
        <p:spPr>
          <a:xfrm>
            <a:off x="5437512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6" name="Google Shape;846;p68"/>
          <p:cNvSpPr txBox="1"/>
          <p:nvPr>
            <p:ph idx="38" type="body"/>
          </p:nvPr>
        </p:nvSpPr>
        <p:spPr>
          <a:xfrm>
            <a:off x="5437512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68"/>
          <p:cNvSpPr txBox="1"/>
          <p:nvPr>
            <p:ph idx="39" type="body"/>
          </p:nvPr>
        </p:nvSpPr>
        <p:spPr>
          <a:xfrm>
            <a:off x="5437512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8" name="Google Shape;848;p68"/>
          <p:cNvSpPr/>
          <p:nvPr>
            <p:ph idx="40" type="pic"/>
          </p:nvPr>
        </p:nvSpPr>
        <p:spPr>
          <a:xfrm>
            <a:off x="6738306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9" name="Google Shape;849;p68"/>
          <p:cNvSpPr txBox="1"/>
          <p:nvPr>
            <p:ph idx="41" type="body"/>
          </p:nvPr>
        </p:nvSpPr>
        <p:spPr>
          <a:xfrm>
            <a:off x="6738306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68"/>
          <p:cNvSpPr txBox="1"/>
          <p:nvPr>
            <p:ph idx="42" type="body"/>
          </p:nvPr>
        </p:nvSpPr>
        <p:spPr>
          <a:xfrm>
            <a:off x="6738306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1" name="Google Shape;851;p68"/>
          <p:cNvSpPr/>
          <p:nvPr>
            <p:ph idx="43" type="pic"/>
          </p:nvPr>
        </p:nvSpPr>
        <p:spPr>
          <a:xfrm>
            <a:off x="8039100" y="2972220"/>
            <a:ext cx="868680" cy="872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2" name="Google Shape;852;p68"/>
          <p:cNvSpPr txBox="1"/>
          <p:nvPr>
            <p:ph idx="44" type="body"/>
          </p:nvPr>
        </p:nvSpPr>
        <p:spPr>
          <a:xfrm>
            <a:off x="8039100" y="3967419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ExtraBold"/>
              <a:buNone/>
              <a:defRPr b="1" i="0" sz="1000">
                <a:solidFill>
                  <a:srgbClr val="ED31A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68"/>
          <p:cNvSpPr txBox="1"/>
          <p:nvPr>
            <p:ph idx="45" type="body"/>
          </p:nvPr>
        </p:nvSpPr>
        <p:spPr>
          <a:xfrm>
            <a:off x="8039100" y="4293061"/>
            <a:ext cx="868680" cy="230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unito Sans SemiBold"/>
              <a:buNone/>
              <a:defRPr b="1" i="0" sz="900">
                <a:solidFill>
                  <a:schemeClr val="accent5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4" name="Google Shape;854;p68"/>
          <p:cNvSpPr txBox="1"/>
          <p:nvPr>
            <p:ph idx="46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855" name="Google Shape;85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68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857" name="Google Shape;857;p68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/ Picture Dark">
  <p:cSld name="Quote w/ Picture Dark">
    <p:bg>
      <p:bgPr>
        <a:gradFill>
          <a:gsLst>
            <a:gs pos="0">
              <a:srgbClr val="382A81"/>
            </a:gs>
            <a:gs pos="24000">
              <a:srgbClr val="382A81"/>
            </a:gs>
            <a:gs pos="54000">
              <a:srgbClr val="632A95"/>
            </a:gs>
            <a:gs pos="100000">
              <a:srgbClr val="A32AB3"/>
            </a:gs>
          </a:gsLst>
          <a:lin ang="6000000" scaled="0"/>
        </a:gra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69"/>
          <p:cNvPicPr preferRelativeResize="0"/>
          <p:nvPr/>
        </p:nvPicPr>
        <p:blipFill rotWithShape="1">
          <a:blip r:embed="rId2">
            <a:alphaModFix amt="15000"/>
          </a:blip>
          <a:srcRect b="75042" l="18609" r="22053" t="1"/>
          <a:stretch/>
        </p:blipFill>
        <p:spPr>
          <a:xfrm>
            <a:off x="0" y="3288473"/>
            <a:ext cx="10515528" cy="1839187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69"/>
          <p:cNvSpPr/>
          <p:nvPr>
            <p:ph idx="2" type="pic"/>
          </p:nvPr>
        </p:nvSpPr>
        <p:spPr>
          <a:xfrm>
            <a:off x="4403842" y="-15840"/>
            <a:ext cx="4746469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61" name="Google Shape;861;p69"/>
          <p:cNvSpPr txBox="1"/>
          <p:nvPr>
            <p:ph idx="1" type="body"/>
          </p:nvPr>
        </p:nvSpPr>
        <p:spPr>
          <a:xfrm>
            <a:off x="548535" y="1930724"/>
            <a:ext cx="2757373" cy="169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ExtraBold"/>
              <a:buNone/>
              <a:defRPr b="1" i="0" sz="1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accent5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2" name="Google Shape;862;p69"/>
          <p:cNvSpPr txBox="1"/>
          <p:nvPr/>
        </p:nvSpPr>
        <p:spPr>
          <a:xfrm>
            <a:off x="8289101" y="1142325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863" name="Google Shape;863;p69"/>
          <p:cNvSpPr/>
          <p:nvPr>
            <p:ph idx="3" type="pic"/>
          </p:nvPr>
        </p:nvSpPr>
        <p:spPr>
          <a:xfrm>
            <a:off x="548535" y="983201"/>
            <a:ext cx="732734" cy="653232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64" name="Google Shape;864;p69"/>
          <p:cNvCxnSpPr/>
          <p:nvPr/>
        </p:nvCxnSpPr>
        <p:spPr>
          <a:xfrm>
            <a:off x="538379" y="1783578"/>
            <a:ext cx="1506081" cy="0"/>
          </a:xfrm>
          <a:prstGeom prst="straightConnector1">
            <a:avLst/>
          </a:prstGeom>
          <a:noFill/>
          <a:ln cap="flat" cmpd="sng" w="254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5" name="Google Shape;865;p69"/>
          <p:cNvSpPr txBox="1"/>
          <p:nvPr>
            <p:ph idx="4" type="body"/>
          </p:nvPr>
        </p:nvSpPr>
        <p:spPr>
          <a:xfrm>
            <a:off x="538380" y="2388581"/>
            <a:ext cx="3259897" cy="194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10"/>
              <a:buFont typeface="Nunito Sans"/>
              <a:buNone/>
              <a:defRPr b="1" i="0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6" name="Google Shape;866;p69"/>
          <p:cNvSpPr txBox="1"/>
          <p:nvPr/>
        </p:nvSpPr>
        <p:spPr>
          <a:xfrm>
            <a:off x="-5442857" y="-740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67" name="Google Shape;867;p69"/>
          <p:cNvSpPr txBox="1"/>
          <p:nvPr>
            <p:ph idx="5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868" name="Google Shape;86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69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870" name="Google Shape;870;p69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Grid">
  <p:cSld name="Logo Grid">
    <p:bg>
      <p:bgPr>
        <a:solidFill>
          <a:schemeClr val="dk1"/>
        </a:soli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8190" y="1744140"/>
            <a:ext cx="1147619" cy="1655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3" name="Google Shape;873;p70"/>
          <p:cNvGrpSpPr/>
          <p:nvPr/>
        </p:nvGrpSpPr>
        <p:grpSpPr>
          <a:xfrm>
            <a:off x="472210" y="359840"/>
            <a:ext cx="8215746" cy="4438073"/>
            <a:chOff x="472210" y="359840"/>
            <a:chExt cx="8215746" cy="4438073"/>
          </a:xfrm>
        </p:grpSpPr>
        <p:cxnSp>
          <p:nvCxnSpPr>
            <p:cNvPr id="874" name="Google Shape;874;p70"/>
            <p:cNvCxnSpPr/>
            <p:nvPr/>
          </p:nvCxnSpPr>
          <p:spPr>
            <a:xfrm>
              <a:off x="472210" y="1468203"/>
              <a:ext cx="8215746" cy="0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5" name="Google Shape;875;p70"/>
            <p:cNvCxnSpPr/>
            <p:nvPr/>
          </p:nvCxnSpPr>
          <p:spPr>
            <a:xfrm>
              <a:off x="472210" y="2576566"/>
              <a:ext cx="2738582" cy="0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6" name="Google Shape;876;p70"/>
            <p:cNvCxnSpPr/>
            <p:nvPr/>
          </p:nvCxnSpPr>
          <p:spPr>
            <a:xfrm>
              <a:off x="472210" y="3684930"/>
              <a:ext cx="8215746" cy="0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7" name="Google Shape;877;p70"/>
            <p:cNvCxnSpPr/>
            <p:nvPr/>
          </p:nvCxnSpPr>
          <p:spPr>
            <a:xfrm>
              <a:off x="1843810" y="359840"/>
              <a:ext cx="0" cy="4438073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8" name="Google Shape;878;p70"/>
            <p:cNvCxnSpPr/>
            <p:nvPr/>
          </p:nvCxnSpPr>
          <p:spPr>
            <a:xfrm>
              <a:off x="3210792" y="359840"/>
              <a:ext cx="0" cy="4438073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9" name="Google Shape;879;p70"/>
            <p:cNvCxnSpPr/>
            <p:nvPr/>
          </p:nvCxnSpPr>
          <p:spPr>
            <a:xfrm>
              <a:off x="4577774" y="359840"/>
              <a:ext cx="0" cy="1108363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0" name="Google Shape;880;p70"/>
            <p:cNvCxnSpPr/>
            <p:nvPr/>
          </p:nvCxnSpPr>
          <p:spPr>
            <a:xfrm>
              <a:off x="5944756" y="359840"/>
              <a:ext cx="0" cy="4438073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1" name="Google Shape;881;p70"/>
            <p:cNvCxnSpPr/>
            <p:nvPr/>
          </p:nvCxnSpPr>
          <p:spPr>
            <a:xfrm>
              <a:off x="7311738" y="359840"/>
              <a:ext cx="0" cy="4438073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2" name="Google Shape;882;p70"/>
            <p:cNvCxnSpPr/>
            <p:nvPr/>
          </p:nvCxnSpPr>
          <p:spPr>
            <a:xfrm>
              <a:off x="5940137" y="2576566"/>
              <a:ext cx="2738582" cy="0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3" name="Google Shape;883;p70"/>
            <p:cNvCxnSpPr/>
            <p:nvPr/>
          </p:nvCxnSpPr>
          <p:spPr>
            <a:xfrm>
              <a:off x="4577774" y="3680312"/>
              <a:ext cx="0" cy="1108363"/>
            </a:xfrm>
            <a:prstGeom prst="straightConnector1">
              <a:avLst/>
            </a:prstGeom>
            <a:noFill/>
            <a:ln cap="flat" cmpd="sng" w="12700">
              <a:solidFill>
                <a:srgbClr val="5043A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84" name="Google Shape;884;p70"/>
          <p:cNvSpPr txBox="1"/>
          <p:nvPr>
            <p:ph idx="1" type="body"/>
          </p:nvPr>
        </p:nvSpPr>
        <p:spPr>
          <a:xfrm>
            <a:off x="590564" y="539677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5" name="Google Shape;885;p70"/>
          <p:cNvSpPr txBox="1"/>
          <p:nvPr>
            <p:ph idx="2" type="body"/>
          </p:nvPr>
        </p:nvSpPr>
        <p:spPr>
          <a:xfrm>
            <a:off x="1999093" y="539677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6" name="Google Shape;886;p70"/>
          <p:cNvSpPr txBox="1"/>
          <p:nvPr>
            <p:ph idx="3" type="body"/>
          </p:nvPr>
        </p:nvSpPr>
        <p:spPr>
          <a:xfrm>
            <a:off x="3347022" y="539677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7" name="Google Shape;887;p70"/>
          <p:cNvSpPr txBox="1"/>
          <p:nvPr>
            <p:ph idx="4" type="body"/>
          </p:nvPr>
        </p:nvSpPr>
        <p:spPr>
          <a:xfrm>
            <a:off x="4694951" y="539677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70"/>
          <p:cNvSpPr txBox="1"/>
          <p:nvPr>
            <p:ph idx="5" type="body"/>
          </p:nvPr>
        </p:nvSpPr>
        <p:spPr>
          <a:xfrm>
            <a:off x="6061932" y="539677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70"/>
          <p:cNvSpPr txBox="1"/>
          <p:nvPr>
            <p:ph idx="6" type="body"/>
          </p:nvPr>
        </p:nvSpPr>
        <p:spPr>
          <a:xfrm>
            <a:off x="7428913" y="539677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0" name="Google Shape;890;p70"/>
          <p:cNvSpPr txBox="1"/>
          <p:nvPr>
            <p:ph idx="7" type="body"/>
          </p:nvPr>
        </p:nvSpPr>
        <p:spPr>
          <a:xfrm>
            <a:off x="590564" y="1651810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1" name="Google Shape;891;p70"/>
          <p:cNvSpPr txBox="1"/>
          <p:nvPr>
            <p:ph idx="8" type="body"/>
          </p:nvPr>
        </p:nvSpPr>
        <p:spPr>
          <a:xfrm>
            <a:off x="1999093" y="1651810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2" name="Google Shape;892;p70"/>
          <p:cNvSpPr txBox="1"/>
          <p:nvPr>
            <p:ph idx="9" type="body"/>
          </p:nvPr>
        </p:nvSpPr>
        <p:spPr>
          <a:xfrm>
            <a:off x="6061932" y="1651810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3" name="Google Shape;893;p70"/>
          <p:cNvSpPr txBox="1"/>
          <p:nvPr>
            <p:ph idx="13" type="body"/>
          </p:nvPr>
        </p:nvSpPr>
        <p:spPr>
          <a:xfrm>
            <a:off x="7428913" y="1651810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70"/>
          <p:cNvSpPr txBox="1"/>
          <p:nvPr>
            <p:ph idx="14" type="body"/>
          </p:nvPr>
        </p:nvSpPr>
        <p:spPr>
          <a:xfrm>
            <a:off x="590564" y="2755160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5" name="Google Shape;895;p70"/>
          <p:cNvSpPr txBox="1"/>
          <p:nvPr>
            <p:ph idx="15" type="body"/>
          </p:nvPr>
        </p:nvSpPr>
        <p:spPr>
          <a:xfrm>
            <a:off x="1999093" y="2755160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6" name="Google Shape;896;p70"/>
          <p:cNvSpPr txBox="1"/>
          <p:nvPr>
            <p:ph idx="16" type="body"/>
          </p:nvPr>
        </p:nvSpPr>
        <p:spPr>
          <a:xfrm>
            <a:off x="6061932" y="2755160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7" name="Google Shape;897;p70"/>
          <p:cNvSpPr txBox="1"/>
          <p:nvPr>
            <p:ph idx="17" type="body"/>
          </p:nvPr>
        </p:nvSpPr>
        <p:spPr>
          <a:xfrm>
            <a:off x="7428913" y="2755160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70"/>
          <p:cNvSpPr txBox="1"/>
          <p:nvPr>
            <p:ph idx="18" type="body"/>
          </p:nvPr>
        </p:nvSpPr>
        <p:spPr>
          <a:xfrm>
            <a:off x="590564" y="3863523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9" name="Google Shape;899;p70"/>
          <p:cNvSpPr txBox="1"/>
          <p:nvPr>
            <p:ph idx="19" type="body"/>
          </p:nvPr>
        </p:nvSpPr>
        <p:spPr>
          <a:xfrm>
            <a:off x="1999093" y="3863523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0" name="Google Shape;900;p70"/>
          <p:cNvSpPr txBox="1"/>
          <p:nvPr>
            <p:ph idx="20" type="body"/>
          </p:nvPr>
        </p:nvSpPr>
        <p:spPr>
          <a:xfrm>
            <a:off x="3347022" y="3863523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1" name="Google Shape;901;p70"/>
          <p:cNvSpPr txBox="1"/>
          <p:nvPr>
            <p:ph idx="21" type="body"/>
          </p:nvPr>
        </p:nvSpPr>
        <p:spPr>
          <a:xfrm>
            <a:off x="4694951" y="3863523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70"/>
          <p:cNvSpPr txBox="1"/>
          <p:nvPr>
            <p:ph idx="22" type="body"/>
          </p:nvPr>
        </p:nvSpPr>
        <p:spPr>
          <a:xfrm>
            <a:off x="6061932" y="3863523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3" name="Google Shape;903;p70"/>
          <p:cNvSpPr txBox="1"/>
          <p:nvPr>
            <p:ph idx="23" type="body"/>
          </p:nvPr>
        </p:nvSpPr>
        <p:spPr>
          <a:xfrm>
            <a:off x="7428913" y="3863523"/>
            <a:ext cx="1097964" cy="73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gradFill>
          <a:gsLst>
            <a:gs pos="0">
              <a:srgbClr val="A32AB3"/>
            </a:gs>
            <a:gs pos="5000">
              <a:srgbClr val="A32AB3"/>
            </a:gs>
            <a:gs pos="47000">
              <a:srgbClr val="632A95"/>
            </a:gs>
            <a:gs pos="100000">
              <a:srgbClr val="382A81"/>
            </a:gs>
          </a:gsLst>
          <a:lin ang="6000000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 rotWithShape="1">
          <a:blip r:embed="rId2">
            <a:alphaModFix amt="15000"/>
          </a:blip>
          <a:srcRect b="75042" l="18609" r="22053" t="1"/>
          <a:stretch/>
        </p:blipFill>
        <p:spPr>
          <a:xfrm>
            <a:off x="0" y="3328240"/>
            <a:ext cx="10515528" cy="183918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>
            <p:ph idx="1" type="body"/>
          </p:nvPr>
        </p:nvSpPr>
        <p:spPr>
          <a:xfrm>
            <a:off x="457200" y="932690"/>
            <a:ext cx="3167830" cy="689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2" type="body"/>
          </p:nvPr>
        </p:nvSpPr>
        <p:spPr>
          <a:xfrm>
            <a:off x="457200" y="1711249"/>
            <a:ext cx="4306516" cy="10327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unito Sans ExtraBold"/>
              <a:buNone/>
              <a:defRPr b="0" i="0" sz="28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636" y="4249743"/>
            <a:ext cx="1781500" cy="295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8"/>
          <p:cNvCxnSpPr/>
          <p:nvPr/>
        </p:nvCxnSpPr>
        <p:spPr>
          <a:xfrm>
            <a:off x="457200" y="2907102"/>
            <a:ext cx="3650909" cy="0"/>
          </a:xfrm>
          <a:prstGeom prst="straightConnector1">
            <a:avLst/>
          </a:prstGeom>
          <a:noFill/>
          <a:ln cap="flat" cmpd="sng" w="22225">
            <a:solidFill>
              <a:srgbClr val="F40EA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8"/>
          <p:cNvSpPr/>
          <p:nvPr>
            <p:ph idx="3" type="pic"/>
          </p:nvPr>
        </p:nvSpPr>
        <p:spPr>
          <a:xfrm>
            <a:off x="5055412" y="0"/>
            <a:ext cx="4088588" cy="5143500"/>
          </a:xfrm>
          <a:prstGeom prst="rect">
            <a:avLst/>
          </a:prstGeom>
          <a:solidFill>
            <a:srgbClr val="3D3098"/>
          </a:solidFill>
          <a:ln>
            <a:noFill/>
          </a:ln>
        </p:spPr>
      </p:sp>
      <p:sp>
        <p:nvSpPr>
          <p:cNvPr id="71" name="Google Shape;71;p8"/>
          <p:cNvSpPr txBox="1"/>
          <p:nvPr>
            <p:ph idx="4" type="body"/>
          </p:nvPr>
        </p:nvSpPr>
        <p:spPr>
          <a:xfrm>
            <a:off x="472636" y="3051448"/>
            <a:ext cx="4067175" cy="242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60"/>
              <a:buFont typeface="Nunito Sans ExtraBold"/>
              <a:buNone/>
              <a:defRPr b="0" i="0" sz="16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5" type="body"/>
          </p:nvPr>
        </p:nvSpPr>
        <p:spPr>
          <a:xfrm>
            <a:off x="472636" y="3328240"/>
            <a:ext cx="3496617" cy="2459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55"/>
              <a:buFont typeface="Nunito Sans ExtraBold"/>
              <a:buNone/>
              <a:defRPr b="1" i="0" sz="105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Cover - Left">
  <p:cSld name="Case Study Cover - Lef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7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6" name="Google Shape;906;p71"/>
          <p:cNvSpPr txBox="1"/>
          <p:nvPr>
            <p:ph idx="1" type="body"/>
          </p:nvPr>
        </p:nvSpPr>
        <p:spPr>
          <a:xfrm>
            <a:off x="685800" y="1867030"/>
            <a:ext cx="3886200" cy="140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7" name="Google Shape;907;p71"/>
          <p:cNvSpPr txBox="1"/>
          <p:nvPr>
            <p:ph idx="3" type="body"/>
          </p:nvPr>
        </p:nvSpPr>
        <p:spPr>
          <a:xfrm>
            <a:off x="685800" y="3681187"/>
            <a:ext cx="3886200" cy="511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20"/>
              <a:buFont typeface="Nunito Sans"/>
              <a:buNone/>
              <a:defRPr b="0" i="0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8" name="Google Shape;908;p71"/>
          <p:cNvSpPr txBox="1"/>
          <p:nvPr>
            <p:ph idx="4" type="body"/>
          </p:nvPr>
        </p:nvSpPr>
        <p:spPr>
          <a:xfrm>
            <a:off x="699670" y="950976"/>
            <a:ext cx="1750623" cy="579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b="0" sz="1200">
                <a:solidFill>
                  <a:schemeClr val="accent5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9" name="Google Shape;909;p71"/>
          <p:cNvSpPr txBox="1"/>
          <p:nvPr>
            <p:ph idx="5" type="body"/>
          </p:nvPr>
        </p:nvSpPr>
        <p:spPr>
          <a:xfrm>
            <a:off x="348960" y="249238"/>
            <a:ext cx="1795463" cy="174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845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b="0" i="0" sz="1100">
                <a:latin typeface="Nunito Sans"/>
                <a:ea typeface="Nunito Sans"/>
                <a:cs typeface="Nunito Sans"/>
                <a:sym typeface="Nunito Sans"/>
              </a:defRPr>
            </a:lvl2pPr>
            <a:lvl3pPr indent="-2984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b="0" i="0" sz="1100">
                <a:latin typeface="Nunito Sans"/>
                <a:ea typeface="Nunito Sans"/>
                <a:cs typeface="Nunito Sans"/>
                <a:sym typeface="Nunito Sans"/>
              </a:defRPr>
            </a:lvl3pPr>
            <a:lvl4pPr indent="-2984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b="0" i="0" sz="1100">
                <a:latin typeface="Nunito Sans"/>
                <a:ea typeface="Nunito Sans"/>
                <a:cs typeface="Nunito Sans"/>
                <a:sym typeface="Nunito Sans"/>
              </a:defRPr>
            </a:lvl4pPr>
            <a:lvl5pPr indent="-2984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b="0" i="0" sz="1100"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Cover - Middle">
  <p:cSld name="Case Study Cover - Middle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7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2" name="Google Shape;912;p72"/>
          <p:cNvSpPr txBox="1"/>
          <p:nvPr>
            <p:ph idx="1" type="body"/>
          </p:nvPr>
        </p:nvSpPr>
        <p:spPr>
          <a:xfrm>
            <a:off x="4889500" y="1867030"/>
            <a:ext cx="3568700" cy="140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3" name="Google Shape;913;p72"/>
          <p:cNvSpPr txBox="1"/>
          <p:nvPr>
            <p:ph idx="3" type="body"/>
          </p:nvPr>
        </p:nvSpPr>
        <p:spPr>
          <a:xfrm>
            <a:off x="4889500" y="3514062"/>
            <a:ext cx="3568700" cy="511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20"/>
              <a:buFont typeface="Nunito Sans"/>
              <a:buNone/>
              <a:defRPr b="0" i="0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72"/>
          <p:cNvSpPr txBox="1"/>
          <p:nvPr>
            <p:ph idx="4" type="body"/>
          </p:nvPr>
        </p:nvSpPr>
        <p:spPr>
          <a:xfrm>
            <a:off x="4889500" y="770905"/>
            <a:ext cx="1790700" cy="858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b="0" sz="1200">
                <a:solidFill>
                  <a:schemeClr val="accent5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Cover - Right">
  <p:cSld name="Case Study Cover - Right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7" name="Google Shape;917;p73"/>
          <p:cNvSpPr txBox="1"/>
          <p:nvPr>
            <p:ph idx="1" type="body"/>
          </p:nvPr>
        </p:nvSpPr>
        <p:spPr>
          <a:xfrm>
            <a:off x="4572000" y="1867030"/>
            <a:ext cx="3886200" cy="140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1" i="0" sz="2000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73"/>
          <p:cNvSpPr txBox="1"/>
          <p:nvPr>
            <p:ph idx="3" type="body"/>
          </p:nvPr>
        </p:nvSpPr>
        <p:spPr>
          <a:xfrm>
            <a:off x="4572000" y="3514062"/>
            <a:ext cx="3886200" cy="511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"/>
              <a:buNone/>
              <a:defRPr b="0" i="0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9" name="Google Shape;919;p73"/>
          <p:cNvSpPr txBox="1"/>
          <p:nvPr>
            <p:ph idx="4" type="body"/>
          </p:nvPr>
        </p:nvSpPr>
        <p:spPr>
          <a:xfrm>
            <a:off x="6667500" y="748929"/>
            <a:ext cx="1790700" cy="858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b="0" sz="1200">
                <a:solidFill>
                  <a:schemeClr val="accent5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Left" showMasterSp="0">
  <p:cSld name="Case Study Left">
    <p:bg>
      <p:bgPr>
        <a:solidFill>
          <a:schemeClr val="lt2"/>
        </a:solidFill>
      </p:bgPr>
    </p:bg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4"/>
          <p:cNvSpPr/>
          <p:nvPr>
            <p:ph idx="2" type="pic"/>
          </p:nvPr>
        </p:nvSpPr>
        <p:spPr>
          <a:xfrm>
            <a:off x="4572000" y="0"/>
            <a:ext cx="457200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74"/>
          <p:cNvSpPr txBox="1"/>
          <p:nvPr>
            <p:ph type="title"/>
          </p:nvPr>
        </p:nvSpPr>
        <p:spPr>
          <a:xfrm>
            <a:off x="457199" y="2100000"/>
            <a:ext cx="36249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3" name="Google Shape;923;p74"/>
          <p:cNvCxnSpPr/>
          <p:nvPr/>
        </p:nvCxnSpPr>
        <p:spPr>
          <a:xfrm>
            <a:off x="457200" y="3635112"/>
            <a:ext cx="1557643" cy="0"/>
          </a:xfrm>
          <a:prstGeom prst="straightConnector1">
            <a:avLst/>
          </a:prstGeom>
          <a:noFill/>
          <a:ln cap="flat" cmpd="sng" w="25400">
            <a:solidFill>
              <a:srgbClr val="ED31A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4" name="Google Shape;924;p74"/>
          <p:cNvSpPr txBox="1"/>
          <p:nvPr>
            <p:ph idx="1" type="body"/>
          </p:nvPr>
        </p:nvSpPr>
        <p:spPr>
          <a:xfrm>
            <a:off x="457199" y="950976"/>
            <a:ext cx="1647646" cy="579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925" name="Google Shape;92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74"/>
          <p:cNvSpPr txBox="1"/>
          <p:nvPr>
            <p:ph idx="3" type="body"/>
          </p:nvPr>
        </p:nvSpPr>
        <p:spPr>
          <a:xfrm>
            <a:off x="457200" y="2571750"/>
            <a:ext cx="3713163" cy="950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"/>
              <a:buNone/>
              <a:defRPr b="0" i="0" sz="1200"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7" name="Google Shape;927;p74"/>
          <p:cNvSpPr txBox="1"/>
          <p:nvPr>
            <p:ph idx="4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8" name="Google Shape;928;p74"/>
          <p:cNvSpPr txBox="1"/>
          <p:nvPr>
            <p:ph idx="5" type="body"/>
          </p:nvPr>
        </p:nvSpPr>
        <p:spPr>
          <a:xfrm>
            <a:off x="457200" y="3822700"/>
            <a:ext cx="3624942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21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21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921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Responsive">
  <p:cSld name="Case Study Responsive">
    <p:bg>
      <p:bgPr>
        <a:solidFill>
          <a:srgbClr val="F3F3F5"/>
        </a:soli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75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pic>
        <p:nvPicPr>
          <p:cNvPr id="931" name="Google Shape;93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622" y="359765"/>
            <a:ext cx="7202897" cy="422762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75"/>
          <p:cNvSpPr/>
          <p:nvPr>
            <p:ph idx="2" type="pic"/>
          </p:nvPr>
        </p:nvSpPr>
        <p:spPr>
          <a:xfrm>
            <a:off x="3845957" y="651132"/>
            <a:ext cx="5458225" cy="341330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33" name="Google Shape;933;p75"/>
          <p:cNvGrpSpPr/>
          <p:nvPr/>
        </p:nvGrpSpPr>
        <p:grpSpPr>
          <a:xfrm>
            <a:off x="314135" y="1378518"/>
            <a:ext cx="2341464" cy="3208870"/>
            <a:chOff x="1632155" y="1168783"/>
            <a:chExt cx="2104415" cy="2884006"/>
          </a:xfrm>
        </p:grpSpPr>
        <p:pic>
          <p:nvPicPr>
            <p:cNvPr id="934" name="Google Shape;934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32155" y="1168783"/>
              <a:ext cx="2104415" cy="28840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5" name="Google Shape;935;p75"/>
            <p:cNvSpPr/>
            <p:nvPr/>
          </p:nvSpPr>
          <p:spPr>
            <a:xfrm>
              <a:off x="1781570" y="1366166"/>
              <a:ext cx="1773936" cy="23715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pic>
        <p:nvPicPr>
          <p:cNvPr id="936" name="Google Shape;936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8289" y="2553104"/>
            <a:ext cx="1155252" cy="227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75"/>
          <p:cNvSpPr/>
          <p:nvPr>
            <p:ph idx="3" type="pic"/>
          </p:nvPr>
        </p:nvSpPr>
        <p:spPr>
          <a:xfrm>
            <a:off x="2530467" y="2818438"/>
            <a:ext cx="939319" cy="1704047"/>
          </a:xfrm>
          <a:prstGeom prst="rect">
            <a:avLst/>
          </a:prstGeom>
          <a:noFill/>
          <a:ln>
            <a:noFill/>
          </a:ln>
        </p:spPr>
      </p:sp>
      <p:sp>
        <p:nvSpPr>
          <p:cNvPr id="938" name="Google Shape;938;p75"/>
          <p:cNvSpPr/>
          <p:nvPr>
            <p:ph idx="4" type="pic"/>
          </p:nvPr>
        </p:nvSpPr>
        <p:spPr>
          <a:xfrm>
            <a:off x="480381" y="1598134"/>
            <a:ext cx="1973759" cy="2638714"/>
          </a:xfrm>
          <a:prstGeom prst="rect">
            <a:avLst/>
          </a:prstGeom>
          <a:noFill/>
          <a:ln>
            <a:noFill/>
          </a:ln>
        </p:spPr>
      </p:sp>
      <p:sp>
        <p:nvSpPr>
          <p:cNvPr id="939" name="Google Shape;939;p75"/>
          <p:cNvSpPr txBox="1"/>
          <p:nvPr>
            <p:ph type="title"/>
          </p:nvPr>
        </p:nvSpPr>
        <p:spPr>
          <a:xfrm>
            <a:off x="480381" y="752996"/>
            <a:ext cx="290383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0" name="Google Shape;940;p7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41" name="Google Shape;941;p7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A picture containing food&#10;&#10;Description automatically generated" id="942" name="Google Shape;942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5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Content Left Desktop" showMasterSp="0">
  <p:cSld name="Case Content Left Desktop">
    <p:bg>
      <p:bgPr>
        <a:solidFill>
          <a:schemeClr val="lt2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76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8267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946" name="Google Shape;946;p76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47" name="Google Shape;947;p76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948" name="Google Shape;94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400" y="424213"/>
            <a:ext cx="7005163" cy="4113123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76"/>
          <p:cNvSpPr/>
          <p:nvPr>
            <p:ph idx="2" type="pic"/>
          </p:nvPr>
        </p:nvSpPr>
        <p:spPr>
          <a:xfrm>
            <a:off x="4003159" y="691117"/>
            <a:ext cx="5305647" cy="3312042"/>
          </a:xfrm>
          <a:prstGeom prst="rect">
            <a:avLst/>
          </a:prstGeom>
          <a:gradFill>
            <a:gsLst>
              <a:gs pos="0">
                <a:srgbClr val="FCFCFD"/>
              </a:gs>
              <a:gs pos="74000">
                <a:srgbClr val="ECEBEF"/>
              </a:gs>
              <a:gs pos="83000">
                <a:srgbClr val="ECEBEF"/>
              </a:gs>
              <a:gs pos="100000">
                <a:srgbClr val="F2F2F4"/>
              </a:gs>
            </a:gsLst>
            <a:lin ang="5400000" scaled="0"/>
          </a:gradFill>
          <a:ln>
            <a:noFill/>
          </a:ln>
        </p:spPr>
      </p:sp>
      <p:pic>
        <p:nvPicPr>
          <p:cNvPr descr="A picture containing food&#10;&#10;Description automatically generated" id="950" name="Google Shape;95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76"/>
          <p:cNvSpPr txBox="1"/>
          <p:nvPr>
            <p:ph type="title"/>
          </p:nvPr>
        </p:nvSpPr>
        <p:spPr>
          <a:xfrm>
            <a:off x="457199" y="1792224"/>
            <a:ext cx="2955335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2" name="Google Shape;952;p76"/>
          <p:cNvSpPr txBox="1"/>
          <p:nvPr>
            <p:ph idx="1" type="body"/>
          </p:nvPr>
        </p:nvSpPr>
        <p:spPr>
          <a:xfrm>
            <a:off x="457199" y="950976"/>
            <a:ext cx="1647646" cy="579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3" name="Google Shape;953;p76"/>
          <p:cNvSpPr txBox="1"/>
          <p:nvPr>
            <p:ph idx="3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4" name="Google Shape;954;p76"/>
          <p:cNvSpPr txBox="1"/>
          <p:nvPr>
            <p:ph idx="4" type="body"/>
          </p:nvPr>
        </p:nvSpPr>
        <p:spPr>
          <a:xfrm>
            <a:off x="457200" y="2571750"/>
            <a:ext cx="3019425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 White Chrome">
  <p:cSld name="Desktop White Chrome">
    <p:bg>
      <p:bgPr>
        <a:solidFill>
          <a:schemeClr val="lt2"/>
        </a:solidFill>
      </p:bgPr>
    </p:bg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77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8267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pic>
        <p:nvPicPr>
          <p:cNvPr descr="Shape, square&#10;&#10;Description automatically generated" id="957" name="Google Shape;95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6360" y="560755"/>
            <a:ext cx="7540319" cy="4245499"/>
          </a:xfrm>
          <a:prstGeom prst="rect">
            <a:avLst/>
          </a:prstGeom>
          <a:noFill/>
          <a:ln>
            <a:noFill/>
          </a:ln>
          <a:effectLst>
            <a:outerShdw blurRad="406400" rotWithShape="0" algn="ctr" dir="5400000" dist="50800">
              <a:srgbClr val="000000">
                <a:alpha val="9803"/>
              </a:srgbClr>
            </a:outerShdw>
          </a:effectLst>
        </p:spPr>
      </p:pic>
      <p:sp>
        <p:nvSpPr>
          <p:cNvPr id="958" name="Google Shape;958;p7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59" name="Google Shape;959;p7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60" name="Google Shape;960;p77"/>
          <p:cNvSpPr txBox="1"/>
          <p:nvPr>
            <p:ph type="title"/>
          </p:nvPr>
        </p:nvSpPr>
        <p:spPr>
          <a:xfrm>
            <a:off x="457199" y="1792224"/>
            <a:ext cx="313944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1" name="Google Shape;961;p77"/>
          <p:cNvSpPr txBox="1"/>
          <p:nvPr>
            <p:ph idx="1" type="body"/>
          </p:nvPr>
        </p:nvSpPr>
        <p:spPr>
          <a:xfrm>
            <a:off x="457199" y="950976"/>
            <a:ext cx="1647646" cy="579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2" name="Google Shape;962;p77"/>
          <p:cNvSpPr/>
          <p:nvPr>
            <p:ph idx="2" type="pic"/>
          </p:nvPr>
        </p:nvSpPr>
        <p:spPr>
          <a:xfrm>
            <a:off x="4300489" y="816652"/>
            <a:ext cx="5275062" cy="3288907"/>
          </a:xfrm>
          <a:prstGeom prst="rect">
            <a:avLst/>
          </a:prstGeom>
          <a:gradFill>
            <a:gsLst>
              <a:gs pos="0">
                <a:srgbClr val="FCFCFD"/>
              </a:gs>
              <a:gs pos="74000">
                <a:srgbClr val="ECEBEF"/>
              </a:gs>
              <a:gs pos="83000">
                <a:srgbClr val="ECEBEF"/>
              </a:gs>
              <a:gs pos="100000">
                <a:srgbClr val="F2F2F4"/>
              </a:gs>
            </a:gsLst>
            <a:lin ang="5400000" scaled="0"/>
          </a:gradFill>
          <a:ln>
            <a:noFill/>
          </a:ln>
        </p:spPr>
      </p:sp>
      <p:pic>
        <p:nvPicPr>
          <p:cNvPr descr="A picture containing food&#10;&#10;Description automatically generated" id="963" name="Google Shape;96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77"/>
          <p:cNvSpPr txBox="1"/>
          <p:nvPr>
            <p:ph idx="3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5" name="Google Shape;965;p77"/>
          <p:cNvSpPr txBox="1"/>
          <p:nvPr>
            <p:ph idx="4" type="body"/>
          </p:nvPr>
        </p:nvSpPr>
        <p:spPr>
          <a:xfrm>
            <a:off x="457200" y="2571750"/>
            <a:ext cx="3019425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White Chrome">
  <p:cSld name="Mobile White Chrome">
    <p:bg>
      <p:bgPr>
        <a:solidFill>
          <a:schemeClr val="lt2"/>
        </a:solidFill>
      </p:bgPr>
    </p:bg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78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8267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968" name="Google Shape;968;p78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69" name="Google Shape;969;p78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970" name="Google Shape;97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5774" y="480856"/>
            <a:ext cx="1989470" cy="4187396"/>
          </a:xfrm>
          <a:prstGeom prst="rect">
            <a:avLst/>
          </a:prstGeom>
          <a:noFill/>
          <a:ln>
            <a:noFill/>
          </a:ln>
          <a:effectLst>
            <a:outerShdw blurRad="317500" rotWithShape="0" algn="t" dir="5400000" dist="50800">
              <a:srgbClr val="000000">
                <a:alpha val="11764"/>
              </a:srgbClr>
            </a:outerShdw>
          </a:effectLst>
        </p:spPr>
      </p:pic>
      <p:sp>
        <p:nvSpPr>
          <p:cNvPr id="971" name="Google Shape;971;p78"/>
          <p:cNvSpPr txBox="1"/>
          <p:nvPr>
            <p:ph type="title"/>
          </p:nvPr>
        </p:nvSpPr>
        <p:spPr>
          <a:xfrm>
            <a:off x="457199" y="2100000"/>
            <a:ext cx="36249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2" name="Google Shape;972;p78"/>
          <p:cNvSpPr txBox="1"/>
          <p:nvPr>
            <p:ph idx="1" type="body"/>
          </p:nvPr>
        </p:nvSpPr>
        <p:spPr>
          <a:xfrm>
            <a:off x="457199" y="950976"/>
            <a:ext cx="1647646" cy="579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SemiBold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3" name="Google Shape;973;p78"/>
          <p:cNvSpPr/>
          <p:nvPr>
            <p:ph idx="2" type="pic"/>
          </p:nvPr>
        </p:nvSpPr>
        <p:spPr>
          <a:xfrm>
            <a:off x="5546690" y="994787"/>
            <a:ext cx="1774438" cy="316382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A picture containing food&#10;&#10;Description automatically generated" id="974" name="Google Shape;97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78"/>
          <p:cNvSpPr txBox="1"/>
          <p:nvPr>
            <p:ph idx="3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6" name="Google Shape;976;p78"/>
          <p:cNvSpPr txBox="1"/>
          <p:nvPr>
            <p:ph idx="4" type="body"/>
          </p:nvPr>
        </p:nvSpPr>
        <p:spPr>
          <a:xfrm>
            <a:off x="457200" y="2571750"/>
            <a:ext cx="362494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White Chrome">
  <p:cSld name="Laptop White Chrome">
    <p:bg>
      <p:bgPr>
        <a:solidFill>
          <a:schemeClr val="lt2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79"/>
          <p:cNvPicPr preferRelativeResize="0"/>
          <p:nvPr/>
        </p:nvPicPr>
        <p:blipFill rotWithShape="1">
          <a:blip r:embed="rId2">
            <a:alphaModFix/>
          </a:blip>
          <a:srcRect b="64804" l="17652" r="12051" t="0"/>
          <a:stretch/>
        </p:blipFill>
        <p:spPr>
          <a:xfrm rot="441006">
            <a:off x="-235140" y="3740497"/>
            <a:ext cx="9628889" cy="2004802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79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80" name="Google Shape;980;p79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Shape, square&#10;&#10;Description automatically generated" id="981" name="Google Shape;98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641" y="223266"/>
            <a:ext cx="8342159" cy="4696967"/>
          </a:xfrm>
          <a:prstGeom prst="rect">
            <a:avLst/>
          </a:prstGeom>
          <a:noFill/>
          <a:ln>
            <a:noFill/>
          </a:ln>
          <a:effectLst>
            <a:outerShdw blurRad="406400" rotWithShape="0" algn="ctr" dir="5400000" dist="50800">
              <a:srgbClr val="000000">
                <a:alpha val="9803"/>
              </a:srgbClr>
            </a:outerShdw>
          </a:effectLst>
        </p:spPr>
      </p:pic>
      <p:sp>
        <p:nvSpPr>
          <p:cNvPr id="982" name="Google Shape;982;p79"/>
          <p:cNvSpPr/>
          <p:nvPr>
            <p:ph idx="2" type="pic"/>
          </p:nvPr>
        </p:nvSpPr>
        <p:spPr>
          <a:xfrm>
            <a:off x="1607307" y="514071"/>
            <a:ext cx="5854653" cy="3631184"/>
          </a:xfrm>
          <a:prstGeom prst="rect">
            <a:avLst/>
          </a:prstGeom>
          <a:gradFill>
            <a:gsLst>
              <a:gs pos="0">
                <a:srgbClr val="FCFCFD"/>
              </a:gs>
              <a:gs pos="74000">
                <a:srgbClr val="ECEBEF"/>
              </a:gs>
              <a:gs pos="83000">
                <a:srgbClr val="ECEBEF"/>
              </a:gs>
              <a:gs pos="100000">
                <a:srgbClr val="F2F2F4"/>
              </a:gs>
            </a:gsLst>
            <a:lin ang="5400000" scaled="0"/>
          </a:gradFill>
          <a:ln>
            <a:noFill/>
          </a:ln>
        </p:spPr>
      </p:sp>
      <p:pic>
        <p:nvPicPr>
          <p:cNvPr descr="A picture containing food&#10;&#10;Description automatically generated" id="983" name="Google Shape;98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+ Mobile White Chrome">
  <p:cSld name="Laptop + Mobile White Chrome">
    <p:bg>
      <p:bgPr>
        <a:solidFill>
          <a:schemeClr val="lt2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p80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8267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986" name="Google Shape;986;p80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87" name="Google Shape;987;p80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Shape, square&#10;&#10;Description automatically generated" id="988" name="Google Shape;98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9564" y="189067"/>
            <a:ext cx="8342159" cy="4696967"/>
          </a:xfrm>
          <a:prstGeom prst="rect">
            <a:avLst/>
          </a:prstGeom>
          <a:noFill/>
          <a:ln>
            <a:noFill/>
          </a:ln>
          <a:effectLst>
            <a:outerShdw blurRad="406400" rotWithShape="0" algn="ctr" dir="5400000" dist="50800">
              <a:srgbClr val="000000">
                <a:alpha val="9803"/>
              </a:srgbClr>
            </a:outerShdw>
          </a:effectLst>
        </p:spPr>
      </p:pic>
      <p:pic>
        <p:nvPicPr>
          <p:cNvPr id="989" name="Google Shape;98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6001" y="655287"/>
            <a:ext cx="1739685" cy="3661653"/>
          </a:xfrm>
          <a:prstGeom prst="rect">
            <a:avLst/>
          </a:prstGeom>
          <a:noFill/>
          <a:ln>
            <a:noFill/>
          </a:ln>
          <a:effectLst>
            <a:outerShdw blurRad="317500" rotWithShape="0" algn="t" dir="5400000" dist="50800">
              <a:srgbClr val="000000">
                <a:alpha val="11764"/>
              </a:srgbClr>
            </a:outerShdw>
          </a:effectLst>
        </p:spPr>
      </p:pic>
      <p:sp>
        <p:nvSpPr>
          <p:cNvPr id="990" name="Google Shape;990;p80"/>
          <p:cNvSpPr/>
          <p:nvPr>
            <p:ph idx="2" type="pic"/>
          </p:nvPr>
        </p:nvSpPr>
        <p:spPr>
          <a:xfrm>
            <a:off x="940809" y="460426"/>
            <a:ext cx="5818966" cy="3687702"/>
          </a:xfrm>
          <a:prstGeom prst="rect">
            <a:avLst/>
          </a:prstGeom>
          <a:gradFill>
            <a:gsLst>
              <a:gs pos="0">
                <a:srgbClr val="FCFCFD"/>
              </a:gs>
              <a:gs pos="74000">
                <a:srgbClr val="ECEBEF"/>
              </a:gs>
              <a:gs pos="83000">
                <a:srgbClr val="ECEBEF"/>
              </a:gs>
              <a:gs pos="100000">
                <a:srgbClr val="F2F2F4"/>
              </a:gs>
            </a:gsLst>
            <a:lin ang="5400000" scaled="0"/>
          </a:gradFill>
          <a:ln>
            <a:noFill/>
          </a:ln>
        </p:spPr>
      </p:sp>
      <p:sp>
        <p:nvSpPr>
          <p:cNvPr id="991" name="Google Shape;991;p80"/>
          <p:cNvSpPr/>
          <p:nvPr>
            <p:ph idx="3" type="pic"/>
          </p:nvPr>
        </p:nvSpPr>
        <p:spPr>
          <a:xfrm>
            <a:off x="6948436" y="1109058"/>
            <a:ext cx="1542421" cy="27444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A picture containing food&#10;&#10;Description automatically generated" id="992" name="Google Shape;992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b">
  <p:cSld name="Title Slide w/ b">
    <p:bg>
      <p:bgPr>
        <a:gradFill>
          <a:gsLst>
            <a:gs pos="0">
              <a:srgbClr val="A32AB3"/>
            </a:gs>
            <a:gs pos="5000">
              <a:srgbClr val="A32AB3"/>
            </a:gs>
            <a:gs pos="47000">
              <a:srgbClr val="632A95"/>
            </a:gs>
            <a:gs pos="100000">
              <a:srgbClr val="382A81"/>
            </a:gs>
          </a:gsLst>
          <a:lin ang="6000000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" type="body"/>
          </p:nvPr>
        </p:nvSpPr>
        <p:spPr>
          <a:xfrm>
            <a:off x="469812" y="697653"/>
            <a:ext cx="1748309" cy="736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2" type="body"/>
          </p:nvPr>
        </p:nvSpPr>
        <p:spPr>
          <a:xfrm>
            <a:off x="469812" y="3059853"/>
            <a:ext cx="5552404" cy="242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ExtraBold"/>
              <a:buNone/>
              <a:defRPr b="0" i="0" sz="12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3" type="body"/>
          </p:nvPr>
        </p:nvSpPr>
        <p:spPr>
          <a:xfrm>
            <a:off x="469813" y="2066544"/>
            <a:ext cx="5552616" cy="664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unito Sans ExtraBold"/>
              <a:buNone/>
              <a:defRPr b="1" i="0" sz="28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4" type="body"/>
          </p:nvPr>
        </p:nvSpPr>
        <p:spPr>
          <a:xfrm>
            <a:off x="469812" y="1794821"/>
            <a:ext cx="3496617" cy="2459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812" y="4249743"/>
            <a:ext cx="1781500" cy="295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9"/>
          <p:cNvCxnSpPr/>
          <p:nvPr/>
        </p:nvCxnSpPr>
        <p:spPr>
          <a:xfrm>
            <a:off x="469812" y="2897958"/>
            <a:ext cx="5067581" cy="0"/>
          </a:xfrm>
          <a:prstGeom prst="straightConnector1">
            <a:avLst/>
          </a:prstGeom>
          <a:noFill/>
          <a:ln cap="flat" cmpd="sng" w="22225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9"/>
          <p:cNvSpPr/>
          <p:nvPr>
            <p:ph idx="5" type="pic"/>
          </p:nvPr>
        </p:nvSpPr>
        <p:spPr>
          <a:xfrm>
            <a:off x="6032071" y="742951"/>
            <a:ext cx="2657988" cy="3802176"/>
          </a:xfrm>
          <a:prstGeom prst="rect">
            <a:avLst/>
          </a:prstGeom>
          <a:solidFill>
            <a:srgbClr val="3D3098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Mobile Detail multiview">
  <p:cSld name="Case Study Mobile Detail multiview">
    <p:bg>
      <p:bgPr>
        <a:solidFill>
          <a:schemeClr val="lt2"/>
        </a:solidFill>
      </p:bgPr>
    </p:bg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81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995" name="Google Shape;995;p81"/>
          <p:cNvSpPr/>
          <p:nvPr>
            <p:ph idx="2" type="pic"/>
          </p:nvPr>
        </p:nvSpPr>
        <p:spPr>
          <a:xfrm>
            <a:off x="3477815" y="408966"/>
            <a:ext cx="2206634" cy="4325566"/>
          </a:xfrm>
          <a:prstGeom prst="rect">
            <a:avLst/>
          </a:prstGeom>
          <a:noFill/>
          <a:ln>
            <a:noFill/>
          </a:ln>
        </p:spPr>
      </p:sp>
      <p:sp>
        <p:nvSpPr>
          <p:cNvPr id="996" name="Google Shape;996;p81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97" name="Google Shape;997;p81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98" name="Google Shape;998;p81"/>
          <p:cNvSpPr/>
          <p:nvPr>
            <p:ph idx="3" type="pic"/>
          </p:nvPr>
        </p:nvSpPr>
        <p:spPr>
          <a:xfrm>
            <a:off x="5908567" y="994036"/>
            <a:ext cx="1608546" cy="315542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81"/>
          <p:cNvSpPr/>
          <p:nvPr>
            <p:ph idx="4" type="pic"/>
          </p:nvPr>
        </p:nvSpPr>
        <p:spPr>
          <a:xfrm>
            <a:off x="7683755" y="994036"/>
            <a:ext cx="1608545" cy="315542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81"/>
          <p:cNvSpPr/>
          <p:nvPr>
            <p:ph idx="5" type="pic"/>
          </p:nvPr>
        </p:nvSpPr>
        <p:spPr>
          <a:xfrm>
            <a:off x="-130035" y="987444"/>
            <a:ext cx="1608546" cy="31686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81"/>
          <p:cNvSpPr/>
          <p:nvPr>
            <p:ph idx="6" type="pic"/>
          </p:nvPr>
        </p:nvSpPr>
        <p:spPr>
          <a:xfrm>
            <a:off x="1651428" y="994036"/>
            <a:ext cx="1608546" cy="315542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81"/>
          <p:cNvSpPr txBox="1"/>
          <p:nvPr>
            <p:ph idx="1" type="body"/>
          </p:nvPr>
        </p:nvSpPr>
        <p:spPr>
          <a:xfrm>
            <a:off x="228599" y="202507"/>
            <a:ext cx="1249911" cy="412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1003" name="Google Shape;100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Image Detail">
  <p:cSld name="Case Study Image Detail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82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8267" y="1839558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1006" name="Google Shape;1006;p82"/>
          <p:cNvSpPr/>
          <p:nvPr>
            <p:ph idx="2" type="pic"/>
          </p:nvPr>
        </p:nvSpPr>
        <p:spPr>
          <a:xfrm>
            <a:off x="457200" y="209550"/>
            <a:ext cx="8229600" cy="4933950"/>
          </a:xfrm>
          <a:prstGeom prst="rect">
            <a:avLst/>
          </a:prstGeom>
          <a:noFill/>
          <a:ln>
            <a:noFill/>
          </a:ln>
          <a:effectLst>
            <a:outerShdw blurRad="254000" rotWithShape="0" algn="ctr">
              <a:srgbClr val="000000">
                <a:alpha val="29803"/>
              </a:srgbClr>
            </a:outerShdw>
          </a:effectLst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Image Detail Dark">
  <p:cSld name="Case Study Image Detail Dark">
    <p:bg>
      <p:bgPr>
        <a:gradFill>
          <a:gsLst>
            <a:gs pos="0">
              <a:srgbClr val="4D9DE9"/>
            </a:gs>
            <a:gs pos="40000">
              <a:srgbClr val="38378C"/>
            </a:gs>
            <a:gs pos="54000">
              <a:srgbClr val="35297F"/>
            </a:gs>
            <a:gs pos="100000">
              <a:srgbClr val="5B0D53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83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09" name="Google Shape;1009;p83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chemeClr val="lt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1010" name="Google Shape;1010;p83"/>
          <p:cNvPicPr preferRelativeResize="0"/>
          <p:nvPr/>
        </p:nvPicPr>
        <p:blipFill rotWithShape="1">
          <a:blip r:embed="rId2">
            <a:alphaModFix amt="38000"/>
          </a:blip>
          <a:srcRect b="65408" l="14140" r="28674" t="0"/>
          <a:stretch/>
        </p:blipFill>
        <p:spPr>
          <a:xfrm>
            <a:off x="-1" y="1947139"/>
            <a:ext cx="9162267" cy="3205697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1011" name="Google Shape;1011;p83"/>
          <p:cNvSpPr/>
          <p:nvPr>
            <p:ph idx="2" type="pic"/>
          </p:nvPr>
        </p:nvSpPr>
        <p:spPr>
          <a:xfrm>
            <a:off x="457200" y="209550"/>
            <a:ext cx="8229600" cy="4933950"/>
          </a:xfrm>
          <a:prstGeom prst="rect">
            <a:avLst/>
          </a:prstGeom>
          <a:noFill/>
          <a:ln>
            <a:noFill/>
          </a:ln>
          <a:effectLst>
            <a:outerShdw blurRad="254000" rotWithShape="0" algn="ctr">
              <a:srgbClr val="000000">
                <a:alpha val="29803"/>
              </a:srgbClr>
            </a:outerShdw>
          </a:effectLst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Image Full Bleed">
  <p:cSld name="Case Study Image Full Bleed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8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254000" rotWithShape="0" algn="ctr">
              <a:srgbClr val="000000">
                <a:alpha val="29803"/>
              </a:srgbClr>
            </a:outerShdw>
          </a:effectLst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Content Right">
  <p:cSld name="Image + Content Right">
    <p:bg>
      <p:bgPr>
        <a:solidFill>
          <a:schemeClr val="lt2"/>
        </a:solidFill>
      </p:bgPr>
    </p:bg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85"/>
          <p:cNvPicPr preferRelativeResize="0"/>
          <p:nvPr/>
        </p:nvPicPr>
        <p:blipFill rotWithShape="1">
          <a:blip r:embed="rId2">
            <a:alphaModFix/>
          </a:blip>
          <a:srcRect b="64804" l="17652" r="12051" t="0"/>
          <a:stretch/>
        </p:blipFill>
        <p:spPr>
          <a:xfrm rot="441006">
            <a:off x="-235140" y="3798163"/>
            <a:ext cx="9628889" cy="200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85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17" name="Google Shape;1017;p85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descr="A picture containing food&#10;&#10;Description automatically generated" id="1018" name="Google Shape;101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85"/>
          <p:cNvSpPr txBox="1"/>
          <p:nvPr>
            <p:ph type="title"/>
          </p:nvPr>
        </p:nvSpPr>
        <p:spPr>
          <a:xfrm>
            <a:off x="4972388" y="1234927"/>
            <a:ext cx="348581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0" name="Google Shape;1020;p85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1" name="Google Shape;1021;p85"/>
          <p:cNvSpPr txBox="1"/>
          <p:nvPr>
            <p:ph idx="2" type="body"/>
          </p:nvPr>
        </p:nvSpPr>
        <p:spPr>
          <a:xfrm>
            <a:off x="4972388" y="2014453"/>
            <a:ext cx="371441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Content Left" showMasterSp="0">
  <p:cSld name="Image + Content Left">
    <p:bg>
      <p:bgPr>
        <a:solidFill>
          <a:schemeClr val="lt2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86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pic>
        <p:nvPicPr>
          <p:cNvPr descr="A picture containing food&#10;&#10;Description automatically generated" id="1024" name="Google Shape;102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86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26" name="Google Shape;1026;p86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27" name="Google Shape;1027;p86"/>
          <p:cNvSpPr txBox="1"/>
          <p:nvPr>
            <p:ph type="title"/>
          </p:nvPr>
        </p:nvSpPr>
        <p:spPr>
          <a:xfrm>
            <a:off x="457200" y="1234927"/>
            <a:ext cx="3139438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8" name="Google Shape;1028;p86"/>
          <p:cNvSpPr txBox="1"/>
          <p:nvPr>
            <p:ph idx="1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0" i="0" sz="1100" cap="none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9" name="Google Shape;1029;p86"/>
          <p:cNvSpPr txBox="1"/>
          <p:nvPr>
            <p:ph idx="2" type="body"/>
          </p:nvPr>
        </p:nvSpPr>
        <p:spPr>
          <a:xfrm>
            <a:off x="457200" y="2014453"/>
            <a:ext cx="371441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Opportunities">
  <p:cSld name="Page Opportunities">
    <p:bg>
      <p:bgPr>
        <a:solidFill>
          <a:srgbClr val="F3F3F5"/>
        </a:solidFill>
      </p:bgPr>
    </p:bg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87"/>
          <p:cNvPicPr preferRelativeResize="0"/>
          <p:nvPr/>
        </p:nvPicPr>
        <p:blipFill rotWithShape="1">
          <a:blip r:embed="rId2">
            <a:alphaModFix amt="20000"/>
          </a:blip>
          <a:srcRect b="64349" l="14140" r="28674" t="0"/>
          <a:stretch/>
        </p:blipFill>
        <p:spPr>
          <a:xfrm>
            <a:off x="-1" y="1839559"/>
            <a:ext cx="9162267" cy="3303942"/>
          </a:xfrm>
          <a:prstGeom prst="rect">
            <a:avLst/>
          </a:prstGeom>
          <a:noFill/>
          <a:ln>
            <a:noFill/>
          </a:ln>
          <a:effectLst>
            <a:outerShdw sx="1000" rotWithShape="0" algn="ctr" dist="50800" sy="1000">
              <a:srgbClr val="000000"/>
            </a:outerShdw>
          </a:effectLst>
        </p:spPr>
      </p:pic>
      <p:sp>
        <p:nvSpPr>
          <p:cNvPr id="1032" name="Google Shape;1032;p87"/>
          <p:cNvSpPr txBox="1"/>
          <p:nvPr/>
        </p:nvSpPr>
        <p:spPr>
          <a:xfrm>
            <a:off x="7811644" y="4960617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33" name="Google Shape;1033;p87"/>
          <p:cNvSpPr txBox="1"/>
          <p:nvPr/>
        </p:nvSpPr>
        <p:spPr>
          <a:xfrm>
            <a:off x="8305727" y="4736704"/>
            <a:ext cx="6145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372884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sz="1000">
              <a:solidFill>
                <a:srgbClr val="372884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34" name="Google Shape;1034;p87"/>
          <p:cNvSpPr txBox="1"/>
          <p:nvPr>
            <p:ph idx="1" type="body"/>
          </p:nvPr>
        </p:nvSpPr>
        <p:spPr>
          <a:xfrm>
            <a:off x="457201" y="471487"/>
            <a:ext cx="5456420" cy="271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 Sans Black"/>
              <a:buNone/>
              <a:defRPr b="0" i="0" sz="2000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5" name="Google Shape;1035;p87"/>
          <p:cNvSpPr txBox="1"/>
          <p:nvPr>
            <p:ph idx="2" type="body"/>
          </p:nvPr>
        </p:nvSpPr>
        <p:spPr>
          <a:xfrm>
            <a:off x="6115291" y="551038"/>
            <a:ext cx="2342910" cy="185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"/>
              <a:buNone/>
              <a:defRPr b="1" i="0" sz="1200"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food&#10;&#10;Description automatically generated" id="1036" name="Google Shape;103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2" y="4538824"/>
            <a:ext cx="917257" cy="5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87"/>
          <p:cNvSpPr txBox="1"/>
          <p:nvPr>
            <p:ph idx="3" type="body"/>
          </p:nvPr>
        </p:nvSpPr>
        <p:spPr>
          <a:xfrm>
            <a:off x="6115291" y="869392"/>
            <a:ext cx="2571509" cy="3835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Flashcard">
  <p:cSld name="Case Study Flashcard">
    <p:bg>
      <p:bgPr>
        <a:solidFill>
          <a:schemeClr val="lt2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039" name="Google Shape;103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1" y="2848334"/>
            <a:ext cx="4080294" cy="2295166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88"/>
          <p:cNvSpPr/>
          <p:nvPr>
            <p:ph idx="2" type="pic"/>
          </p:nvPr>
        </p:nvSpPr>
        <p:spPr>
          <a:xfrm>
            <a:off x="3228715" y="0"/>
            <a:ext cx="591528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1" name="Google Shape;1041;p88"/>
          <p:cNvSpPr txBox="1"/>
          <p:nvPr>
            <p:ph idx="1" type="body"/>
          </p:nvPr>
        </p:nvSpPr>
        <p:spPr>
          <a:xfrm>
            <a:off x="383846" y="318675"/>
            <a:ext cx="1035210" cy="412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2" name="Google Shape;1042;p88"/>
          <p:cNvSpPr txBox="1"/>
          <p:nvPr>
            <p:ph type="title"/>
          </p:nvPr>
        </p:nvSpPr>
        <p:spPr>
          <a:xfrm>
            <a:off x="266700" y="1044734"/>
            <a:ext cx="2638697" cy="706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Black"/>
              <a:buNone/>
              <a:defRPr b="0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88"/>
          <p:cNvSpPr txBox="1"/>
          <p:nvPr>
            <p:ph idx="3" type="body"/>
          </p:nvPr>
        </p:nvSpPr>
        <p:spPr>
          <a:xfrm>
            <a:off x="266700" y="1929946"/>
            <a:ext cx="2638697" cy="2530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Sans"/>
              <a:buNone/>
              <a:defRPr b="0" i="0" sz="8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79400" lvl="1" marL="914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79400" lvl="2" marL="1371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79400" lvl="3" marL="1828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79400" lvl="4" marL="22860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88"/>
          <p:cNvSpPr txBox="1"/>
          <p:nvPr/>
        </p:nvSpPr>
        <p:spPr>
          <a:xfrm>
            <a:off x="270568" y="4940578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accent6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accent6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32">
          <p15:clr>
            <a:srgbClr val="FBAE40"/>
          </p15:clr>
        </p15:guide>
        <p15:guide id="2" pos="5616">
          <p15:clr>
            <a:srgbClr val="FBAE40"/>
          </p15:clr>
        </p15:guide>
        <p15:guide id="3" pos="5496">
          <p15:clr>
            <a:srgbClr val="FBAE40"/>
          </p15:clr>
        </p15:guide>
        <p15:guide id="4" orient="horz" pos="3060">
          <p15:clr>
            <a:srgbClr val="FBAE40"/>
          </p15:clr>
        </p15:guide>
        <p15:guide id="5" pos="168">
          <p15:clr>
            <a:srgbClr val="FBAE40"/>
          </p15:clr>
        </p15:guide>
        <p15:guide id="6" pos="2016">
          <p15:clr>
            <a:srgbClr val="FBAE40"/>
          </p15:clr>
        </p15:guide>
        <p15:guide id="7" orient="horz" pos="1212">
          <p15:clr>
            <a:srgbClr val="FBAE40"/>
          </p15:clr>
        </p15:guide>
        <p15:guide id="8" orient="horz" pos="660">
          <p15:clr>
            <a:srgbClr val="FBAE40"/>
          </p15:clr>
        </p15:guide>
        <p15:guide id="9" pos="1008">
          <p15:clr>
            <a:srgbClr val="FBAE40"/>
          </p15:clr>
        </p15:guide>
        <p15:guide id="10" orient="horz" pos="29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Flashcard Dark">
  <p:cSld name="Case Study Flashcard Dark">
    <p:bg>
      <p:bgPr>
        <a:solidFill>
          <a:schemeClr val="dk1"/>
        </a:solidFill>
      </p:bgPr>
    </p:bg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89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flipH="1">
            <a:off x="-48839" y="2794958"/>
            <a:ext cx="4175186" cy="2348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89"/>
          <p:cNvSpPr/>
          <p:nvPr>
            <p:ph idx="2" type="pic"/>
          </p:nvPr>
        </p:nvSpPr>
        <p:spPr>
          <a:xfrm>
            <a:off x="3219061" y="0"/>
            <a:ext cx="591528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8" name="Google Shape;1048;p89"/>
          <p:cNvSpPr txBox="1"/>
          <p:nvPr>
            <p:ph idx="1" type="body"/>
          </p:nvPr>
        </p:nvSpPr>
        <p:spPr>
          <a:xfrm>
            <a:off x="383846" y="313182"/>
            <a:ext cx="1035210" cy="412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9" name="Google Shape;1049;p89"/>
          <p:cNvSpPr txBox="1"/>
          <p:nvPr/>
        </p:nvSpPr>
        <p:spPr>
          <a:xfrm>
            <a:off x="270568" y="4940578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accent6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accent6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50" name="Google Shape;1050;p89"/>
          <p:cNvSpPr txBox="1"/>
          <p:nvPr>
            <p:ph type="title"/>
          </p:nvPr>
        </p:nvSpPr>
        <p:spPr>
          <a:xfrm>
            <a:off x="266700" y="1047750"/>
            <a:ext cx="2638697" cy="706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Black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89"/>
          <p:cNvSpPr txBox="1"/>
          <p:nvPr>
            <p:ph idx="3" type="body"/>
          </p:nvPr>
        </p:nvSpPr>
        <p:spPr>
          <a:xfrm>
            <a:off x="266700" y="1924050"/>
            <a:ext cx="2638697" cy="252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Sans"/>
              <a:buNone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79400" lvl="1" marL="914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79400" lvl="2" marL="1371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79400" lvl="3" marL="1828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79400" lvl="4" marL="22860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32">
          <p15:clr>
            <a:srgbClr val="FBAE40"/>
          </p15:clr>
        </p15:guide>
        <p15:guide id="2" pos="5616">
          <p15:clr>
            <a:srgbClr val="FBAE40"/>
          </p15:clr>
        </p15:guide>
        <p15:guide id="3" pos="5496">
          <p15:clr>
            <a:srgbClr val="FBAE40"/>
          </p15:clr>
        </p15:guide>
        <p15:guide id="4" orient="horz" pos="3060">
          <p15:clr>
            <a:srgbClr val="FBAE40"/>
          </p15:clr>
        </p15:guide>
        <p15:guide id="5" pos="168">
          <p15:clr>
            <a:srgbClr val="FBAE40"/>
          </p15:clr>
        </p15:guide>
        <p15:guide id="6" pos="2016">
          <p15:clr>
            <a:srgbClr val="FBAE40"/>
          </p15:clr>
        </p15:guide>
        <p15:guide id="7" orient="horz" pos="1212">
          <p15:clr>
            <a:srgbClr val="FBAE40"/>
          </p15:clr>
        </p15:guide>
        <p15:guide id="8" orient="horz" pos="660">
          <p15:clr>
            <a:srgbClr val="FBAE40"/>
          </p15:clr>
        </p15:guide>
        <p15:guide id="9" pos="1008">
          <p15:clr>
            <a:srgbClr val="FBAE40"/>
          </p15:clr>
        </p15:guide>
        <p15:guide id="10" orient="horz" pos="29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Flashcard Wide">
  <p:cSld name="Case Study Flashcard Wide">
    <p:bg>
      <p:bgPr>
        <a:solidFill>
          <a:schemeClr val="lt2"/>
        </a:solid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053" name="Google Shape;105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1" y="2848334"/>
            <a:ext cx="4080294" cy="2295166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90"/>
          <p:cNvSpPr/>
          <p:nvPr>
            <p:ph idx="2" type="pic"/>
          </p:nvPr>
        </p:nvSpPr>
        <p:spPr>
          <a:xfrm>
            <a:off x="3631395" y="0"/>
            <a:ext cx="551260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5" name="Google Shape;1055;p90"/>
          <p:cNvSpPr txBox="1"/>
          <p:nvPr>
            <p:ph idx="1" type="body"/>
          </p:nvPr>
        </p:nvSpPr>
        <p:spPr>
          <a:xfrm>
            <a:off x="498114" y="314582"/>
            <a:ext cx="1035210" cy="412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6" name="Google Shape;1056;p90"/>
          <p:cNvSpPr txBox="1"/>
          <p:nvPr/>
        </p:nvSpPr>
        <p:spPr>
          <a:xfrm>
            <a:off x="270568" y="4940578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accent6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accent6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57" name="Google Shape;1057;p90"/>
          <p:cNvSpPr txBox="1"/>
          <p:nvPr>
            <p:ph type="title"/>
          </p:nvPr>
        </p:nvSpPr>
        <p:spPr>
          <a:xfrm>
            <a:off x="266700" y="1047413"/>
            <a:ext cx="2933700" cy="706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Black"/>
              <a:buNone/>
              <a:defRPr b="0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8" name="Google Shape;1058;p90"/>
          <p:cNvSpPr txBox="1"/>
          <p:nvPr>
            <p:ph idx="3" type="body"/>
          </p:nvPr>
        </p:nvSpPr>
        <p:spPr>
          <a:xfrm>
            <a:off x="266700" y="1924050"/>
            <a:ext cx="2933700" cy="252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Sans"/>
              <a:buNone/>
              <a:defRPr b="0" i="0" sz="8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79400" lvl="1" marL="914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accent5"/>
                </a:solidFill>
              </a:defRPr>
            </a:lvl2pPr>
            <a:lvl3pPr indent="-279400" lvl="2" marL="1371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accent5"/>
                </a:solidFill>
              </a:defRPr>
            </a:lvl3pPr>
            <a:lvl4pPr indent="-279400" lvl="3" marL="1828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accent5"/>
                </a:solidFill>
              </a:defRPr>
            </a:lvl4pPr>
            <a:lvl5pPr indent="-279400" lvl="4" marL="22860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accent5"/>
                </a:solidFill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32">
          <p15:clr>
            <a:srgbClr val="FBAE40"/>
          </p15:clr>
        </p15:guide>
        <p15:guide id="2" pos="5616">
          <p15:clr>
            <a:srgbClr val="FBAE40"/>
          </p15:clr>
        </p15:guide>
        <p15:guide id="3" pos="5496">
          <p15:clr>
            <a:srgbClr val="FBAE40"/>
          </p15:clr>
        </p15:guide>
        <p15:guide id="4" orient="horz" pos="3060">
          <p15:clr>
            <a:srgbClr val="FBAE40"/>
          </p15:clr>
        </p15:guide>
        <p15:guide id="5" pos="168">
          <p15:clr>
            <a:srgbClr val="FBAE40"/>
          </p15:clr>
        </p15:guide>
        <p15:guide id="6" pos="2016">
          <p15:clr>
            <a:srgbClr val="FBAE40"/>
          </p15:clr>
        </p15:guide>
        <p15:guide id="7" orient="horz" pos="1212">
          <p15:clr>
            <a:srgbClr val="FBAE40"/>
          </p15:clr>
        </p15:guide>
        <p15:guide id="8" orient="horz" pos="660">
          <p15:clr>
            <a:srgbClr val="FBAE40"/>
          </p15:clr>
        </p15:guide>
        <p15:guide id="9" pos="1080">
          <p15:clr>
            <a:srgbClr val="FBAE40"/>
          </p15:clr>
        </p15:guide>
        <p15:guide id="10" orient="horz" pos="29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Picture">
  <p:cSld name="Title Slide w/ Pictur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>
            <p:ph idx="2" type="pic"/>
          </p:nvPr>
        </p:nvSpPr>
        <p:spPr>
          <a:xfrm>
            <a:off x="0" y="-1"/>
            <a:ext cx="2386584" cy="5143501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2823691" y="697653"/>
            <a:ext cx="1748309" cy="736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3" type="body"/>
          </p:nvPr>
        </p:nvSpPr>
        <p:spPr>
          <a:xfrm>
            <a:off x="2814824" y="3059853"/>
            <a:ext cx="5672440" cy="242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ExtraBold"/>
              <a:buNone/>
              <a:defRPr b="0" i="0" sz="12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4" type="body"/>
          </p:nvPr>
        </p:nvSpPr>
        <p:spPr>
          <a:xfrm>
            <a:off x="2814607" y="2066544"/>
            <a:ext cx="5672657" cy="664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unito Sans ExtraBold"/>
              <a:buNone/>
              <a:defRPr b="1" i="0" sz="28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5" type="body"/>
          </p:nvPr>
        </p:nvSpPr>
        <p:spPr>
          <a:xfrm>
            <a:off x="2823691" y="1794821"/>
            <a:ext cx="3496617" cy="2459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4547" y="4249743"/>
            <a:ext cx="1781500" cy="295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0"/>
          <p:cNvCxnSpPr/>
          <p:nvPr/>
        </p:nvCxnSpPr>
        <p:spPr>
          <a:xfrm>
            <a:off x="2814547" y="2897958"/>
            <a:ext cx="5067581" cy="0"/>
          </a:xfrm>
          <a:prstGeom prst="straightConnector1">
            <a:avLst/>
          </a:prstGeom>
          <a:noFill/>
          <a:ln cap="flat" cmpd="sng" w="22225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 amt="18000"/>
          </a:blip>
          <a:srcRect b="-629" l="408" r="553" t="-1"/>
          <a:stretch/>
        </p:blipFill>
        <p:spPr>
          <a:xfrm rot="441006">
            <a:off x="-2829100" y="3699744"/>
            <a:ext cx="13565833" cy="573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Flashcard Dark Wide">
  <p:cSld name="Case Study Flashcard Dark Wide">
    <p:bg>
      <p:bgPr>
        <a:solidFill>
          <a:schemeClr val="dk1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9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flipH="1">
            <a:off x="-48839" y="2794958"/>
            <a:ext cx="4175186" cy="2348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91"/>
          <p:cNvSpPr/>
          <p:nvPr>
            <p:ph idx="2" type="pic"/>
          </p:nvPr>
        </p:nvSpPr>
        <p:spPr>
          <a:xfrm>
            <a:off x="3621741" y="0"/>
            <a:ext cx="551260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p91"/>
          <p:cNvSpPr txBox="1"/>
          <p:nvPr>
            <p:ph idx="1" type="body"/>
          </p:nvPr>
        </p:nvSpPr>
        <p:spPr>
          <a:xfrm>
            <a:off x="498114" y="330033"/>
            <a:ext cx="1035210" cy="412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i="0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91"/>
          <p:cNvSpPr txBox="1"/>
          <p:nvPr/>
        </p:nvSpPr>
        <p:spPr>
          <a:xfrm>
            <a:off x="270568" y="4940578"/>
            <a:ext cx="1108588" cy="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cap="none">
                <a:solidFill>
                  <a:schemeClr val="accent6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Proprietary &amp; Confidential</a:t>
            </a:r>
            <a:endParaRPr b="0" i="0" sz="550" cap="none">
              <a:solidFill>
                <a:schemeClr val="accent6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064" name="Google Shape;1064;p91"/>
          <p:cNvSpPr txBox="1"/>
          <p:nvPr>
            <p:ph type="title"/>
          </p:nvPr>
        </p:nvSpPr>
        <p:spPr>
          <a:xfrm>
            <a:off x="270568" y="1047750"/>
            <a:ext cx="2929832" cy="706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Black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5" name="Google Shape;1065;p91"/>
          <p:cNvSpPr txBox="1"/>
          <p:nvPr>
            <p:ph idx="3" type="body"/>
          </p:nvPr>
        </p:nvSpPr>
        <p:spPr>
          <a:xfrm>
            <a:off x="270568" y="1942650"/>
            <a:ext cx="2929832" cy="252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Sans"/>
              <a:buNone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79400" lvl="1" marL="914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79400" lvl="2" marL="1371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79400" lvl="3" marL="1828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79400" lvl="4" marL="22860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b="0" i="0" sz="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32">
          <p15:clr>
            <a:srgbClr val="FBAE40"/>
          </p15:clr>
        </p15:guide>
        <p15:guide id="2" pos="5616">
          <p15:clr>
            <a:srgbClr val="FBAE40"/>
          </p15:clr>
        </p15:guide>
        <p15:guide id="3" pos="5496">
          <p15:clr>
            <a:srgbClr val="FBAE40"/>
          </p15:clr>
        </p15:guide>
        <p15:guide id="4" orient="horz" pos="3060">
          <p15:clr>
            <a:srgbClr val="FBAE40"/>
          </p15:clr>
        </p15:guide>
        <p15:guide id="5" pos="168">
          <p15:clr>
            <a:srgbClr val="FBAE40"/>
          </p15:clr>
        </p15:guide>
        <p15:guide id="6" pos="2016">
          <p15:clr>
            <a:srgbClr val="FBAE40"/>
          </p15:clr>
        </p15:guide>
        <p15:guide id="7" orient="horz" pos="1212">
          <p15:clr>
            <a:srgbClr val="FBAE40"/>
          </p15:clr>
        </p15:guide>
        <p15:guide id="8" orient="horz" pos="660">
          <p15:clr>
            <a:srgbClr val="FBAE40"/>
          </p15:clr>
        </p15:guide>
        <p15:guide id="9" pos="1080">
          <p15:clr>
            <a:srgbClr val="FBAE40"/>
          </p15:clr>
        </p15:guide>
        <p15:guide id="10" orient="horz" pos="291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Slide">
  <p:cSld name="Internal Title Slide">
    <p:bg>
      <p:bgPr>
        <a:solidFill>
          <a:schemeClr val="dk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93"/>
          <p:cNvSpPr txBox="1"/>
          <p:nvPr>
            <p:ph idx="1" type="body"/>
          </p:nvPr>
        </p:nvSpPr>
        <p:spPr>
          <a:xfrm>
            <a:off x="457200" y="3056800"/>
            <a:ext cx="5672440" cy="242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 ExtraBold"/>
              <a:buNone/>
              <a:defRPr b="0" i="0" sz="11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1" name="Google Shape;1071;p93"/>
          <p:cNvSpPr txBox="1"/>
          <p:nvPr>
            <p:ph idx="2" type="body"/>
          </p:nvPr>
        </p:nvSpPr>
        <p:spPr>
          <a:xfrm>
            <a:off x="457200" y="1710706"/>
            <a:ext cx="5672657" cy="10327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unito Sans ExtraBold"/>
              <a:buNone/>
              <a:defRPr b="1" i="0" sz="2800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93"/>
          <p:cNvSpPr txBox="1"/>
          <p:nvPr>
            <p:ph idx="3" type="body"/>
          </p:nvPr>
        </p:nvSpPr>
        <p:spPr>
          <a:xfrm>
            <a:off x="457200" y="1598637"/>
            <a:ext cx="3496617" cy="2459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  <a:defRPr b="0" sz="10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73" name="Google Shape;107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344" y="4248149"/>
            <a:ext cx="1765385" cy="29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93"/>
          <p:cNvPicPr preferRelativeResize="0"/>
          <p:nvPr/>
        </p:nvPicPr>
        <p:blipFill rotWithShape="1">
          <a:blip r:embed="rId3">
            <a:alphaModFix amt="18000"/>
          </a:blip>
          <a:srcRect b="-629" l="408" r="553" t="-1"/>
          <a:stretch/>
        </p:blipFill>
        <p:spPr>
          <a:xfrm rot="441006">
            <a:off x="-2829100" y="3699744"/>
            <a:ext cx="13565833" cy="5731946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93"/>
          <p:cNvSpPr txBox="1"/>
          <p:nvPr>
            <p:ph idx="4" type="body"/>
          </p:nvPr>
        </p:nvSpPr>
        <p:spPr>
          <a:xfrm>
            <a:off x="457200" y="851557"/>
            <a:ext cx="863600" cy="574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theme" Target="../theme/theme3.xml"/><Relationship Id="rId90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6099" y="757350"/>
            <a:ext cx="7772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000"/>
              <a:buFont typeface="Nunito Sans Black"/>
              <a:buNone/>
              <a:defRPr b="1" i="0" sz="2000" u="none" cap="none" strike="noStrik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207924"/>
            <a:ext cx="7772400" cy="3482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SemiBold"/>
              <a:buNone/>
              <a:defRPr b="1" i="0" sz="10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921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unito Sans Black"/>
              <a:buChar char="•"/>
              <a:defRPr b="1" i="0" sz="10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21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unito Sans Black"/>
              <a:buChar char="•"/>
              <a:defRPr b="1" i="0" sz="10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b="1" i="0" sz="10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b="1" i="0" sz="10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5560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F26B43"/>
          </p15:clr>
        </p15:guide>
        <p15:guide id="2" pos="5616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132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3060">
          <p15:clr>
            <a:srgbClr val="F26B43"/>
          </p15:clr>
        </p15:guide>
        <p15:guide id="7" pos="288">
          <p15:clr>
            <a:srgbClr val="F26B43"/>
          </p15:clr>
        </p15:guide>
        <p15:guide id="8" pos="2880">
          <p15:clr>
            <a:srgbClr val="F26B43"/>
          </p15:clr>
        </p15:guide>
        <p15:guide id="9" pos="432">
          <p15:clr>
            <a:srgbClr val="F26B43"/>
          </p15:clr>
        </p15:guide>
        <p15:guide id="10" pos="5328">
          <p15:clr>
            <a:srgbClr val="F26B43"/>
          </p15:clr>
        </p15:guide>
        <p15:guide id="11" pos="696">
          <p15:clr>
            <a:srgbClr val="F26B43"/>
          </p15:clr>
        </p15:guide>
        <p15:guide id="12" pos="5064">
          <p15:clr>
            <a:srgbClr val="F26B43"/>
          </p15:clr>
        </p15:guide>
        <p15:guide id="13" orient="horz" pos="1620">
          <p15:clr>
            <a:srgbClr val="F26B43"/>
          </p15:clr>
        </p15:guide>
        <p15:guide id="14" orient="horz" pos="4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92"/>
          <p:cNvSpPr txBox="1"/>
          <p:nvPr>
            <p:ph type="title"/>
          </p:nvPr>
        </p:nvSpPr>
        <p:spPr>
          <a:xfrm>
            <a:off x="686099" y="757350"/>
            <a:ext cx="7772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000"/>
              <a:buFont typeface="Nunito Sans Black"/>
              <a:buNone/>
              <a:defRPr b="1" i="0" sz="2000" u="none" cap="none" strike="noStrike">
                <a:solidFill>
                  <a:srgbClr val="372884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8" name="Google Shape;1068;p92"/>
          <p:cNvSpPr txBox="1"/>
          <p:nvPr>
            <p:ph idx="1" type="body"/>
          </p:nvPr>
        </p:nvSpPr>
        <p:spPr>
          <a:xfrm>
            <a:off x="685800" y="1207924"/>
            <a:ext cx="7772400" cy="3482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unito Sans SemiBold"/>
              <a:buNone/>
              <a:defRPr b="1" i="0" sz="10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indent="-2921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unito Sans Black"/>
              <a:buChar char="•"/>
              <a:defRPr b="1" i="0" sz="10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indent="-2921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unito Sans Black"/>
              <a:buChar char="•"/>
              <a:defRPr b="1" i="0" sz="10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b="1" i="0" sz="10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b="1" i="0" sz="10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indent="-35560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F26B43"/>
          </p15:clr>
        </p15:guide>
        <p15:guide id="2" pos="5616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132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3060">
          <p15:clr>
            <a:srgbClr val="F26B43"/>
          </p15:clr>
        </p15:guide>
        <p15:guide id="7" pos="288">
          <p15:clr>
            <a:srgbClr val="F26B43"/>
          </p15:clr>
        </p15:guide>
        <p15:guide id="8" pos="2880">
          <p15:clr>
            <a:srgbClr val="F26B43"/>
          </p15:clr>
        </p15:guide>
        <p15:guide id="9" pos="432">
          <p15:clr>
            <a:srgbClr val="F26B43"/>
          </p15:clr>
        </p15:guide>
        <p15:guide id="10" pos="5328">
          <p15:clr>
            <a:srgbClr val="F26B43"/>
          </p15:clr>
        </p15:guide>
        <p15:guide id="11" pos="696">
          <p15:clr>
            <a:srgbClr val="F26B43"/>
          </p15:clr>
        </p15:guide>
        <p15:guide id="12" pos="5064">
          <p15:clr>
            <a:srgbClr val="F26B43"/>
          </p15:clr>
        </p15:guide>
        <p15:guide id="13" orient="horz" pos="1620">
          <p15:clr>
            <a:srgbClr val="F26B43"/>
          </p15:clr>
        </p15:guide>
        <p15:guide id="14" orient="horz" pos="4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png"/><Relationship Id="rId4" Type="http://schemas.openxmlformats.org/officeDocument/2006/relationships/image" Target="../media/image5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Relationship Id="rId4" Type="http://schemas.openxmlformats.org/officeDocument/2006/relationships/image" Target="../media/image6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7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5.png"/><Relationship Id="rId4" Type="http://schemas.openxmlformats.org/officeDocument/2006/relationships/image" Target="../media/image68.png"/><Relationship Id="rId5" Type="http://schemas.openxmlformats.org/officeDocument/2006/relationships/image" Target="../media/image6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2.png"/><Relationship Id="rId4" Type="http://schemas.openxmlformats.org/officeDocument/2006/relationships/image" Target="../media/image6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2.png"/><Relationship Id="rId4" Type="http://schemas.openxmlformats.org/officeDocument/2006/relationships/image" Target="../media/image6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2.png"/><Relationship Id="rId4" Type="http://schemas.openxmlformats.org/officeDocument/2006/relationships/image" Target="../media/image6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2.png"/><Relationship Id="rId4" Type="http://schemas.openxmlformats.org/officeDocument/2006/relationships/image" Target="../media/image6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8.png"/><Relationship Id="rId4" Type="http://schemas.openxmlformats.org/officeDocument/2006/relationships/image" Target="../media/image8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4"/>
          <p:cNvSpPr txBox="1"/>
          <p:nvPr>
            <p:ph idx="1" type="body"/>
          </p:nvPr>
        </p:nvSpPr>
        <p:spPr>
          <a:xfrm>
            <a:off x="457200" y="3056800"/>
            <a:ext cx="5672440" cy="242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 ExtraBold"/>
              <a:buNone/>
            </a:pPr>
            <a:r>
              <a:rPr lang="en-US"/>
              <a:t>Matthew Ramir // Midcamp 2023 // @crasx</a:t>
            </a:r>
            <a:endParaRPr/>
          </a:p>
        </p:txBody>
      </p:sp>
      <p:sp>
        <p:nvSpPr>
          <p:cNvPr id="1081" name="Google Shape;1081;p94"/>
          <p:cNvSpPr txBox="1"/>
          <p:nvPr>
            <p:ph idx="2" type="body"/>
          </p:nvPr>
        </p:nvSpPr>
        <p:spPr>
          <a:xfrm>
            <a:off x="457200" y="1710706"/>
            <a:ext cx="5672657" cy="10327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unito Sans ExtraBold"/>
              <a:buNone/>
            </a:pPr>
            <a:r>
              <a:rPr lang="en-US"/>
              <a:t>Git Demystified</a:t>
            </a:r>
            <a:endParaRPr/>
          </a:p>
        </p:txBody>
      </p:sp>
      <p:sp>
        <p:nvSpPr>
          <p:cNvPr id="1082" name="Google Shape;1082;p94"/>
          <p:cNvSpPr txBox="1"/>
          <p:nvPr>
            <p:ph idx="3" type="body"/>
          </p:nvPr>
        </p:nvSpPr>
        <p:spPr>
          <a:xfrm>
            <a:off x="457200" y="1598637"/>
            <a:ext cx="3496617" cy="2459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</a:pPr>
            <a:r>
              <a:t/>
            </a:r>
            <a:endParaRPr/>
          </a:p>
        </p:txBody>
      </p:sp>
      <p:cxnSp>
        <p:nvCxnSpPr>
          <p:cNvPr id="1083" name="Google Shape;1083;p94"/>
          <p:cNvCxnSpPr/>
          <p:nvPr/>
        </p:nvCxnSpPr>
        <p:spPr>
          <a:xfrm>
            <a:off x="457200" y="2914303"/>
            <a:ext cx="4324270" cy="0"/>
          </a:xfrm>
          <a:prstGeom prst="straightConnector1">
            <a:avLst/>
          </a:prstGeom>
          <a:noFill/>
          <a:ln cap="flat" cmpd="sng" w="25400">
            <a:solidFill>
              <a:srgbClr val="F40EA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4" name="Google Shape;1084;p94"/>
          <p:cNvSpPr txBox="1"/>
          <p:nvPr>
            <p:ph idx="4" type="body"/>
          </p:nvPr>
        </p:nvSpPr>
        <p:spPr>
          <a:xfrm>
            <a:off x="457200" y="851557"/>
            <a:ext cx="863600" cy="574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20"/>
              <a:buFont typeface="Nunito Sans SemiBold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03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Patch files?</a:t>
            </a:r>
            <a:endParaRPr/>
          </a:p>
        </p:txBody>
      </p:sp>
      <p:sp>
        <p:nvSpPr>
          <p:cNvPr id="1159" name="Google Shape;1159;p103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103"/>
          <p:cNvSpPr/>
          <p:nvPr/>
        </p:nvSpPr>
        <p:spPr>
          <a:xfrm>
            <a:off x="4653625" y="0"/>
            <a:ext cx="44904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1" name="Google Shape;1161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625" y="1209913"/>
            <a:ext cx="5486400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103"/>
          <p:cNvSpPr/>
          <p:nvPr/>
        </p:nvSpPr>
        <p:spPr>
          <a:xfrm>
            <a:off x="3929925" y="1079413"/>
            <a:ext cx="5202600" cy="31809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103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</a:t>
            </a:r>
            <a:r>
              <a:rPr lang="en-US"/>
              <a:t>stores</a:t>
            </a:r>
            <a:r>
              <a:rPr lang="en-US"/>
              <a:t> snapshots, not diffs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04"/>
          <p:cNvSpPr/>
          <p:nvPr/>
        </p:nvSpPr>
        <p:spPr>
          <a:xfrm>
            <a:off x="4653625" y="0"/>
            <a:ext cx="44904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104"/>
          <p:cNvSpPr txBox="1"/>
          <p:nvPr>
            <p:ph type="title"/>
          </p:nvPr>
        </p:nvSpPr>
        <p:spPr>
          <a:xfrm>
            <a:off x="11811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Create A Repository</a:t>
            </a:r>
            <a:endParaRPr/>
          </a:p>
        </p:txBody>
      </p:sp>
      <p:sp>
        <p:nvSpPr>
          <p:cNvPr id="1170" name="Google Shape;1170;p104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171" name="Google Shape;1171;p104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does all of its magic via a hidden .git directory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sp>
        <p:nvSpPr>
          <p:cNvPr id="1172" name="Google Shape;1172;p104"/>
          <p:cNvSpPr txBox="1"/>
          <p:nvPr>
            <p:ph idx="2" type="body"/>
          </p:nvPr>
        </p:nvSpPr>
        <p:spPr>
          <a:xfrm>
            <a:off x="4990550" y="4118075"/>
            <a:ext cx="204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pic>
        <p:nvPicPr>
          <p:cNvPr id="1173" name="Google Shape;1173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598" y="1432573"/>
            <a:ext cx="4490399" cy="245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05"/>
          <p:cNvSpPr/>
          <p:nvPr/>
        </p:nvSpPr>
        <p:spPr>
          <a:xfrm>
            <a:off x="4653625" y="0"/>
            <a:ext cx="44904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105"/>
          <p:cNvSpPr txBox="1"/>
          <p:nvPr>
            <p:ph type="title"/>
          </p:nvPr>
        </p:nvSpPr>
        <p:spPr>
          <a:xfrm>
            <a:off x="11811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Create A Repository</a:t>
            </a:r>
            <a:endParaRPr/>
          </a:p>
        </p:txBody>
      </p:sp>
      <p:sp>
        <p:nvSpPr>
          <p:cNvPr id="1180" name="Google Shape;1180;p105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181" name="Google Shape;1181;p105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does all of its magic via a hidden .git directory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.git/config holds info about remotes and branches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sp>
        <p:nvSpPr>
          <p:cNvPr id="1182" name="Google Shape;1182;p105"/>
          <p:cNvSpPr txBox="1"/>
          <p:nvPr>
            <p:ph idx="2" type="body"/>
          </p:nvPr>
        </p:nvSpPr>
        <p:spPr>
          <a:xfrm>
            <a:off x="4990550" y="4118075"/>
            <a:ext cx="204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pic>
        <p:nvPicPr>
          <p:cNvPr id="1183" name="Google Shape;1183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598" y="1432573"/>
            <a:ext cx="4490399" cy="2450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4" name="Google Shape;1184;p105"/>
          <p:cNvCxnSpPr/>
          <p:nvPr/>
        </p:nvCxnSpPr>
        <p:spPr>
          <a:xfrm>
            <a:off x="4569050" y="2378900"/>
            <a:ext cx="3451500" cy="228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06"/>
          <p:cNvSpPr/>
          <p:nvPr/>
        </p:nvSpPr>
        <p:spPr>
          <a:xfrm>
            <a:off x="4653625" y="0"/>
            <a:ext cx="44904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106"/>
          <p:cNvSpPr txBox="1"/>
          <p:nvPr>
            <p:ph type="title"/>
          </p:nvPr>
        </p:nvSpPr>
        <p:spPr>
          <a:xfrm>
            <a:off x="11811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Create A Repository</a:t>
            </a:r>
            <a:endParaRPr/>
          </a:p>
        </p:txBody>
      </p:sp>
      <p:sp>
        <p:nvSpPr>
          <p:cNvPr id="1191" name="Google Shape;1191;p106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192" name="Google Shape;1192;p106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does all of its magic via a hidden .git directory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.git/config holds info about remotes and branches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.git/HEAD is the currently active commit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sp>
        <p:nvSpPr>
          <p:cNvPr id="1193" name="Google Shape;1193;p106"/>
          <p:cNvSpPr txBox="1"/>
          <p:nvPr>
            <p:ph idx="2" type="body"/>
          </p:nvPr>
        </p:nvSpPr>
        <p:spPr>
          <a:xfrm>
            <a:off x="4990550" y="4118075"/>
            <a:ext cx="204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pic>
        <p:nvPicPr>
          <p:cNvPr id="1194" name="Google Shape;119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598" y="1432573"/>
            <a:ext cx="4490399" cy="2450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5" name="Google Shape;1195;p106"/>
          <p:cNvCxnSpPr/>
          <p:nvPr/>
        </p:nvCxnSpPr>
        <p:spPr>
          <a:xfrm>
            <a:off x="4061475" y="2759600"/>
            <a:ext cx="4009800" cy="144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07"/>
          <p:cNvSpPr/>
          <p:nvPr/>
        </p:nvSpPr>
        <p:spPr>
          <a:xfrm>
            <a:off x="4653625" y="0"/>
            <a:ext cx="44904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07"/>
          <p:cNvSpPr txBox="1"/>
          <p:nvPr>
            <p:ph type="title"/>
          </p:nvPr>
        </p:nvSpPr>
        <p:spPr>
          <a:xfrm>
            <a:off x="11811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Create A Repository</a:t>
            </a:r>
            <a:endParaRPr/>
          </a:p>
        </p:txBody>
      </p:sp>
      <p:sp>
        <p:nvSpPr>
          <p:cNvPr id="1202" name="Google Shape;1202;p107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203" name="Google Shape;1203;p107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does all of its magic via a hidden .git directory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.git/config holds info about remotes and branches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.git/HEAD is the currently active commit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.git/index is your “staging area”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sp>
        <p:nvSpPr>
          <p:cNvPr id="1204" name="Google Shape;1204;p107"/>
          <p:cNvSpPr txBox="1"/>
          <p:nvPr>
            <p:ph idx="2" type="body"/>
          </p:nvPr>
        </p:nvSpPr>
        <p:spPr>
          <a:xfrm>
            <a:off x="4990550" y="4118075"/>
            <a:ext cx="204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pic>
        <p:nvPicPr>
          <p:cNvPr id="1205" name="Google Shape;1205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598" y="1432573"/>
            <a:ext cx="4490399" cy="2450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6" name="Google Shape;1206;p107"/>
          <p:cNvCxnSpPr/>
          <p:nvPr/>
        </p:nvCxnSpPr>
        <p:spPr>
          <a:xfrm>
            <a:off x="3477750" y="3123350"/>
            <a:ext cx="4568100" cy="84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08"/>
          <p:cNvSpPr/>
          <p:nvPr/>
        </p:nvSpPr>
        <p:spPr>
          <a:xfrm>
            <a:off x="4653625" y="0"/>
            <a:ext cx="44904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108"/>
          <p:cNvSpPr txBox="1"/>
          <p:nvPr>
            <p:ph type="title"/>
          </p:nvPr>
        </p:nvSpPr>
        <p:spPr>
          <a:xfrm>
            <a:off x="11811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Create A Repository</a:t>
            </a:r>
            <a:endParaRPr/>
          </a:p>
        </p:txBody>
      </p:sp>
      <p:sp>
        <p:nvSpPr>
          <p:cNvPr id="1213" name="Google Shape;1213;p108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214" name="Google Shape;1214;p108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does all of its magic via a hidden .git directory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.git/config holds info about remotes and branches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.git/HEAD is the currently active commit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.git/index is your “staging area”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.git/objects/ stores all of your data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sp>
        <p:nvSpPr>
          <p:cNvPr id="1215" name="Google Shape;1215;p108"/>
          <p:cNvSpPr txBox="1"/>
          <p:nvPr>
            <p:ph idx="2" type="body"/>
          </p:nvPr>
        </p:nvSpPr>
        <p:spPr>
          <a:xfrm>
            <a:off x="4990550" y="4118075"/>
            <a:ext cx="204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pic>
        <p:nvPicPr>
          <p:cNvPr id="1216" name="Google Shape;1216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598" y="1432573"/>
            <a:ext cx="4490399" cy="2450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7" name="Google Shape;1217;p108"/>
          <p:cNvCxnSpPr/>
          <p:nvPr/>
        </p:nvCxnSpPr>
        <p:spPr>
          <a:xfrm>
            <a:off x="3697700" y="3461750"/>
            <a:ext cx="4339800" cy="51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09"/>
          <p:cNvSpPr/>
          <p:nvPr/>
        </p:nvSpPr>
        <p:spPr>
          <a:xfrm>
            <a:off x="4653625" y="0"/>
            <a:ext cx="44904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109"/>
          <p:cNvSpPr txBox="1"/>
          <p:nvPr>
            <p:ph type="title"/>
          </p:nvPr>
        </p:nvSpPr>
        <p:spPr>
          <a:xfrm>
            <a:off x="11811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Create A Repository</a:t>
            </a:r>
            <a:endParaRPr/>
          </a:p>
        </p:txBody>
      </p:sp>
      <p:sp>
        <p:nvSpPr>
          <p:cNvPr id="1224" name="Google Shape;1224;p109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225" name="Google Shape;1225;p109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does all of its magic via a hidden .git directory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.git/config holds info about remotes and branches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.git/HEAD is the currently active commit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.git/index is your “staging area”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.git/objects/ stores all of your data 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.git/refs/ stores references to .git/objects/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sp>
        <p:nvSpPr>
          <p:cNvPr id="1226" name="Google Shape;1226;p109"/>
          <p:cNvSpPr txBox="1"/>
          <p:nvPr>
            <p:ph idx="2" type="body"/>
          </p:nvPr>
        </p:nvSpPr>
        <p:spPr>
          <a:xfrm>
            <a:off x="4990550" y="4118075"/>
            <a:ext cx="204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 SemiBold"/>
              <a:buNone/>
            </a:pPr>
            <a:r>
              <a:t/>
            </a:r>
            <a:endParaRPr/>
          </a:p>
        </p:txBody>
      </p:sp>
      <p:pic>
        <p:nvPicPr>
          <p:cNvPr id="1227" name="Google Shape;1227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598" y="1432573"/>
            <a:ext cx="4490399" cy="2450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p109"/>
          <p:cNvCxnSpPr/>
          <p:nvPr/>
        </p:nvCxnSpPr>
        <p:spPr>
          <a:xfrm flipH="1" rot="10800000">
            <a:off x="4036100" y="3690400"/>
            <a:ext cx="4044000" cy="118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10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 ID/Hash</a:t>
            </a:r>
            <a:endParaRPr/>
          </a:p>
        </p:txBody>
      </p:sp>
      <p:sp>
        <p:nvSpPr>
          <p:cNvPr id="1235" name="Google Shape;1235;p110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110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Objects are identified by an object ID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An object ID is the hash of its contents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sha1/sha256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110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8" name="Google Shape;1238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550" y="1824450"/>
            <a:ext cx="4879425" cy="24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110"/>
          <p:cNvSpPr/>
          <p:nvPr/>
        </p:nvSpPr>
        <p:spPr>
          <a:xfrm>
            <a:off x="4245550" y="318860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11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 ID/Hash</a:t>
            </a:r>
            <a:endParaRPr/>
          </a:p>
        </p:txBody>
      </p:sp>
      <p:sp>
        <p:nvSpPr>
          <p:cNvPr id="1246" name="Google Shape;1246;p111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111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Objects are identified by an object ID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An object ID is the hash of its contents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sha1/sha256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Objects can be referenced by partial hash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111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9" name="Google Shape;1249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550" y="1824450"/>
            <a:ext cx="4879425" cy="24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12"/>
          <p:cNvSpPr txBox="1"/>
          <p:nvPr>
            <p:ph type="title"/>
          </p:nvPr>
        </p:nvSpPr>
        <p:spPr>
          <a:xfrm>
            <a:off x="1104900" y="1209933"/>
            <a:ext cx="6706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Objects</a:t>
            </a:r>
            <a:br>
              <a:rPr lang="en-US"/>
            </a:br>
            <a:r>
              <a:rPr lang="en-US"/>
              <a:t>The Brain of Git</a:t>
            </a:r>
            <a:endParaRPr/>
          </a:p>
        </p:txBody>
      </p:sp>
      <p:sp>
        <p:nvSpPr>
          <p:cNvPr id="1255" name="Google Shape;1255;p112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All objects are stored in a file in .git/objects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No file extension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Objects have different types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Blob, Tree, Commit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112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257" name="Google Shape;1257;p112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8" name="Google Shape;125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2095300"/>
            <a:ext cx="5143175" cy="15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95"/>
          <p:cNvSpPr txBox="1"/>
          <p:nvPr>
            <p:ph idx="1" type="body"/>
          </p:nvPr>
        </p:nvSpPr>
        <p:spPr>
          <a:xfrm>
            <a:off x="228600" y="2041367"/>
            <a:ext cx="2435400" cy="28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Matthew Ramir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they/them/null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95"/>
          <p:cNvSpPr txBox="1"/>
          <p:nvPr>
            <p:ph idx="2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95"/>
          <p:cNvSpPr txBox="1"/>
          <p:nvPr>
            <p:ph type="title"/>
          </p:nvPr>
        </p:nvSpPr>
        <p:spPr>
          <a:xfrm>
            <a:off x="3632983" y="742950"/>
            <a:ext cx="48252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little about /u/crasx</a:t>
            </a:r>
            <a:endParaRPr/>
          </a:p>
        </p:txBody>
      </p:sp>
      <p:sp>
        <p:nvSpPr>
          <p:cNvPr id="1093" name="Google Shape;1093;p95"/>
          <p:cNvSpPr txBox="1"/>
          <p:nvPr>
            <p:ph idx="3" type="body"/>
          </p:nvPr>
        </p:nvSpPr>
        <p:spPr>
          <a:xfrm>
            <a:off x="3632982" y="1207924"/>
            <a:ext cx="4825200" cy="3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-"/>
            </a:pPr>
            <a:r>
              <a:rPr lang="en-US" sz="1100"/>
              <a:t>Chicago -&gt; Denver </a:t>
            </a:r>
            <a:endParaRPr sz="1100"/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-"/>
            </a:pPr>
            <a:r>
              <a:rPr lang="en-US" sz="1100"/>
              <a:t>BS in CS @ </a:t>
            </a:r>
            <a:r>
              <a:rPr lang="en-US" sz="1100"/>
              <a:t>University</a:t>
            </a:r>
            <a:r>
              <a:rPr lang="en-US" sz="1100"/>
              <a:t> of Illinois (Chicago).</a:t>
            </a:r>
            <a:endParaRPr sz="1100"/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-"/>
            </a:pPr>
            <a:r>
              <a:rPr lang="en-US" sz="1100"/>
              <a:t>Started playing with Drupal in 2012 (Drupal 7)</a:t>
            </a:r>
            <a:endParaRPr sz="1100"/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-"/>
            </a:pPr>
            <a:r>
              <a:rPr lang="en-US" sz="1100"/>
              <a:t>Lead Developer - DevOps enthusiast.</a:t>
            </a:r>
            <a:endParaRPr sz="1100"/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-"/>
            </a:pPr>
            <a:r>
              <a:rPr lang="en-US" sz="1100"/>
              <a:t>Disabled (Cerebral Palsy)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13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Blob Objects</a:t>
            </a:r>
            <a:endParaRPr/>
          </a:p>
        </p:txBody>
      </p:sp>
      <p:sp>
        <p:nvSpPr>
          <p:cNvPr id="1265" name="Google Shape;1265;p113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113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Blob objects store the </a:t>
            </a:r>
            <a:r>
              <a:rPr lang="en-US" u="sng"/>
              <a:t>contents</a:t>
            </a:r>
            <a:r>
              <a:rPr lang="en-US"/>
              <a:t> of a file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Snapshot in time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No metadata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Single file, whole file, nothing but the file (plus some git stuff)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Blob objects are created when you run “git add”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14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Staging Changes</a:t>
            </a:r>
            <a:endParaRPr/>
          </a:p>
        </p:txBody>
      </p:sp>
      <p:sp>
        <p:nvSpPr>
          <p:cNvPr id="1272" name="Google Shape;1272;p114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Font typeface="Nunito Sans"/>
              <a:buChar char="●"/>
            </a:pPr>
            <a:r>
              <a:rPr lang="en-US"/>
              <a:t>“git add” stages a change for commit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“git status” shows us what is staged</a:t>
            </a:r>
            <a:endParaRPr/>
          </a:p>
        </p:txBody>
      </p:sp>
      <p:sp>
        <p:nvSpPr>
          <p:cNvPr id="1273" name="Google Shape;1273;p114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274" name="Google Shape;1274;p114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endParaRPr/>
          </a:p>
        </p:txBody>
      </p:sp>
      <p:pic>
        <p:nvPicPr>
          <p:cNvPr id="1275" name="Google Shape;1275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838975"/>
            <a:ext cx="4917301" cy="2071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15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Staging Changes</a:t>
            </a:r>
            <a:endParaRPr/>
          </a:p>
        </p:txBody>
      </p:sp>
      <p:sp>
        <p:nvSpPr>
          <p:cNvPr id="1281" name="Google Shape;1281;p115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Font typeface="Nunito Sans"/>
              <a:buChar char="●"/>
            </a:pPr>
            <a:r>
              <a:rPr lang="en-US"/>
              <a:t>The </a:t>
            </a:r>
            <a:r>
              <a:rPr lang="en-US"/>
              <a:t>“staging area” is a single file .git/index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ls-files gives us the contents of the index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Each entry has metadata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Permissions bits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Object ID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Conflict status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File name</a:t>
            </a:r>
            <a:endParaRPr/>
          </a:p>
        </p:txBody>
      </p:sp>
      <p:sp>
        <p:nvSpPr>
          <p:cNvPr id="1282" name="Google Shape;1282;p115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283" name="Google Shape;1283;p115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endParaRPr/>
          </a:p>
        </p:txBody>
      </p:sp>
      <p:pic>
        <p:nvPicPr>
          <p:cNvPr id="1284" name="Google Shape;1284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878950"/>
            <a:ext cx="4819750" cy="12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16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Staging changes</a:t>
            </a:r>
            <a:endParaRPr/>
          </a:p>
        </p:txBody>
      </p:sp>
      <p:sp>
        <p:nvSpPr>
          <p:cNvPr id="1290" name="Google Shape;1290;p116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291" name="Google Shape;1291;p116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endParaRPr/>
          </a:p>
        </p:txBody>
      </p:sp>
      <p:pic>
        <p:nvPicPr>
          <p:cNvPr id="1292" name="Google Shape;1292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853500"/>
            <a:ext cx="4852975" cy="13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p116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The staging area can hold multiple files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17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117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Committing changes</a:t>
            </a:r>
            <a:endParaRPr/>
          </a:p>
        </p:txBody>
      </p:sp>
      <p:sp>
        <p:nvSpPr>
          <p:cNvPr id="1300" name="Google Shape;1300;p117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301" name="Google Shape;1301;p117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A commit is a collection of changes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Can be multiple files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commit takes the files in your staging </a:t>
            </a:r>
            <a:br>
              <a:rPr lang="en-US"/>
            </a:br>
            <a:r>
              <a:rPr lang="en-US"/>
              <a:t>area and puts them in a commit object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302" name="Google Shape;130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875188"/>
            <a:ext cx="5523000" cy="14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18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118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Committing changes</a:t>
            </a:r>
            <a:endParaRPr/>
          </a:p>
        </p:txBody>
      </p:sp>
      <p:sp>
        <p:nvSpPr>
          <p:cNvPr id="1309" name="Google Shape;1309;p118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310" name="Google Shape;1310;p118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A commit is a collection of changes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Can be multiple files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commit takes the files in your staging </a:t>
            </a:r>
            <a:br>
              <a:rPr lang="en-US"/>
            </a:br>
            <a:r>
              <a:rPr lang="en-US"/>
              <a:t>area and puts them in a commit object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Commit objects are identified by a hash</a:t>
            </a:r>
            <a:endParaRPr/>
          </a:p>
        </p:txBody>
      </p:sp>
      <p:pic>
        <p:nvPicPr>
          <p:cNvPr id="1311" name="Google Shape;1311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875188"/>
            <a:ext cx="5523000" cy="1453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2" name="Google Shape;1312;p118"/>
          <p:cNvCxnSpPr/>
          <p:nvPr/>
        </p:nvCxnSpPr>
        <p:spPr>
          <a:xfrm flipH="1" rot="10800000">
            <a:off x="3951700" y="2229850"/>
            <a:ext cx="2479200" cy="1013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19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119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Commit object</a:t>
            </a:r>
            <a:endParaRPr/>
          </a:p>
        </p:txBody>
      </p:sp>
      <p:sp>
        <p:nvSpPr>
          <p:cNvPr id="1319" name="Google Shape;1319;p119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320" name="Google Shape;1320;p119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Contains</a:t>
            </a:r>
            <a:r>
              <a:rPr lang="en-US"/>
              <a:t> author info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321" name="Google Shape;1321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213" y="1915850"/>
            <a:ext cx="6181725" cy="1419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2" name="Google Shape;1322;p119"/>
          <p:cNvCxnSpPr/>
          <p:nvPr/>
        </p:nvCxnSpPr>
        <p:spPr>
          <a:xfrm>
            <a:off x="2841975" y="2018075"/>
            <a:ext cx="1927500" cy="506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20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120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Commit object</a:t>
            </a:r>
            <a:endParaRPr/>
          </a:p>
        </p:txBody>
      </p:sp>
      <p:sp>
        <p:nvSpPr>
          <p:cNvPr id="1329" name="Google Shape;1329;p120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330" name="Google Shape;1330;p120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Contains author info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Contains commit message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331" name="Google Shape;1331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213" y="1915850"/>
            <a:ext cx="6181725" cy="1419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2" name="Google Shape;1332;p120"/>
          <p:cNvCxnSpPr/>
          <p:nvPr/>
        </p:nvCxnSpPr>
        <p:spPr>
          <a:xfrm>
            <a:off x="3163950" y="2372113"/>
            <a:ext cx="1644000" cy="726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21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121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Commit object</a:t>
            </a:r>
            <a:endParaRPr/>
          </a:p>
        </p:txBody>
      </p:sp>
      <p:sp>
        <p:nvSpPr>
          <p:cNvPr id="1339" name="Google Shape;1339;p121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340" name="Google Shape;1340;p121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Contains author info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Contains commit message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Contains tree object!</a:t>
            </a:r>
            <a:endParaRPr/>
          </a:p>
        </p:txBody>
      </p:sp>
      <p:pic>
        <p:nvPicPr>
          <p:cNvPr id="1341" name="Google Shape;1341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213" y="1915850"/>
            <a:ext cx="6181725" cy="1419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2" name="Google Shape;1342;p121"/>
          <p:cNvCxnSpPr/>
          <p:nvPr/>
        </p:nvCxnSpPr>
        <p:spPr>
          <a:xfrm flipH="1" rot="10800000">
            <a:off x="2809900" y="2386900"/>
            <a:ext cx="1834500" cy="352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22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Tree objects</a:t>
            </a:r>
            <a:endParaRPr/>
          </a:p>
        </p:txBody>
      </p:sp>
      <p:sp>
        <p:nvSpPr>
          <p:cNvPr id="1348" name="Google Shape;1348;p122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349" name="Google Shape;1349;p122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Trees point to blobs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Trees point to other trees</a:t>
            </a:r>
            <a:endParaRPr/>
          </a:p>
        </p:txBody>
      </p:sp>
      <p:sp>
        <p:nvSpPr>
          <p:cNvPr id="1350" name="Google Shape;1350;p122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1" name="Google Shape;1351;p122"/>
          <p:cNvPicPr preferRelativeResize="0"/>
          <p:nvPr/>
        </p:nvPicPr>
        <p:blipFill rotWithShape="1">
          <a:blip r:embed="rId3">
            <a:alphaModFix/>
          </a:blip>
          <a:srcRect b="0" l="0" r="8012" t="0"/>
          <a:stretch/>
        </p:blipFill>
        <p:spPr>
          <a:xfrm>
            <a:off x="4226625" y="1967500"/>
            <a:ext cx="5027751" cy="10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22"/>
          <p:cNvSpPr/>
          <p:nvPr/>
        </p:nvSpPr>
        <p:spPr>
          <a:xfrm>
            <a:off x="4226625" y="2571750"/>
            <a:ext cx="4903800" cy="26184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itting at a table using a computer&#10;&#10;Description automatically generated" id="1099" name="Google Shape;1099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, drawing&#10;&#10;Description automatically generated" id="1100" name="Google Shape;1100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4989" y="1262780"/>
            <a:ext cx="4394021" cy="24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23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O</a:t>
            </a:r>
            <a:r>
              <a:rPr lang="en-US"/>
              <a:t>bjects</a:t>
            </a:r>
            <a:endParaRPr/>
          </a:p>
        </p:txBody>
      </p:sp>
      <p:sp>
        <p:nvSpPr>
          <p:cNvPr id="1358" name="Google Shape;1358;p123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359" name="Google Shape;1359;p123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360" name="Google Shape;1360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450" y="1847808"/>
            <a:ext cx="1688700" cy="2783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Google Shape;1366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25" y="1851125"/>
            <a:ext cx="3874699" cy="26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124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124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Adding complexity</a:t>
            </a:r>
            <a:endParaRPr/>
          </a:p>
        </p:txBody>
      </p:sp>
      <p:sp>
        <p:nvSpPr>
          <p:cNvPr id="1369" name="Google Shape;1369;p124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370" name="Google Shape;1370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025" y="1548625"/>
            <a:ext cx="5112600" cy="28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25"/>
          <p:cNvSpPr txBox="1"/>
          <p:nvPr>
            <p:ph type="ctrTitle"/>
          </p:nvPr>
        </p:nvSpPr>
        <p:spPr>
          <a:xfrm>
            <a:off x="3018925" y="4327358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 Sans Black"/>
              <a:buNone/>
            </a:pPr>
            <a:r>
              <a:rPr lang="en-US"/>
              <a:t>Question Break</a:t>
            </a:r>
            <a:endParaRPr/>
          </a:p>
        </p:txBody>
      </p:sp>
      <p:pic>
        <p:nvPicPr>
          <p:cNvPr id="1376" name="Google Shape;1376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07870" cy="4022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26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References</a:t>
            </a:r>
            <a:endParaRPr/>
          </a:p>
        </p:txBody>
      </p:sp>
      <p:sp>
        <p:nvSpPr>
          <p:cNvPr id="1383" name="Google Shape;1383;p126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384" name="Google Shape;1384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50" y="1635675"/>
            <a:ext cx="3097501" cy="304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126"/>
          <p:cNvSpPr/>
          <p:nvPr/>
        </p:nvSpPr>
        <p:spPr>
          <a:xfrm>
            <a:off x="1796400" y="4013000"/>
            <a:ext cx="1096800" cy="6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27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127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References</a:t>
            </a:r>
            <a:endParaRPr/>
          </a:p>
        </p:txBody>
      </p:sp>
      <p:sp>
        <p:nvSpPr>
          <p:cNvPr id="1393" name="Google Shape;1393;p127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127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395" name="Google Shape;1395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2049450"/>
            <a:ext cx="31813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50" y="1635675"/>
            <a:ext cx="3097501" cy="304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127"/>
          <p:cNvSpPr/>
          <p:nvPr/>
        </p:nvSpPr>
        <p:spPr>
          <a:xfrm>
            <a:off x="1796400" y="4013000"/>
            <a:ext cx="1096800" cy="6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28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128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References</a:t>
            </a:r>
            <a:endParaRPr/>
          </a:p>
        </p:txBody>
      </p:sp>
      <p:sp>
        <p:nvSpPr>
          <p:cNvPr id="1405" name="Google Shape;1405;p128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128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07" name="Google Shape;1407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50" y="1635675"/>
            <a:ext cx="3097501" cy="304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675" y="2058975"/>
            <a:ext cx="37147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29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Merge vs Rebase vs Cherry-pick</a:t>
            </a:r>
            <a:endParaRPr/>
          </a:p>
        </p:txBody>
      </p:sp>
      <p:sp>
        <p:nvSpPr>
          <p:cNvPr id="1415" name="Google Shape;1415;p129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129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17" name="Google Shape;1417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6675"/>
            <a:ext cx="2706425" cy="204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7637" y="2015474"/>
            <a:ext cx="3726224" cy="206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129"/>
          <p:cNvPicPr preferRelativeResize="0"/>
          <p:nvPr/>
        </p:nvPicPr>
        <p:blipFill rotWithShape="1">
          <a:blip r:embed="rId5">
            <a:alphaModFix/>
          </a:blip>
          <a:srcRect b="0" l="2874" r="0" t="0"/>
          <a:stretch/>
        </p:blipFill>
        <p:spPr>
          <a:xfrm>
            <a:off x="6318675" y="2076950"/>
            <a:ext cx="2825324" cy="2102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0" name="Google Shape;1420;p129"/>
          <p:cNvCxnSpPr/>
          <p:nvPr/>
        </p:nvCxnSpPr>
        <p:spPr>
          <a:xfrm>
            <a:off x="2617475" y="1605875"/>
            <a:ext cx="0" cy="314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1" name="Google Shape;1421;p129"/>
          <p:cNvCxnSpPr/>
          <p:nvPr/>
        </p:nvCxnSpPr>
        <p:spPr>
          <a:xfrm>
            <a:off x="6318675" y="1605875"/>
            <a:ext cx="0" cy="310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30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428" name="Google Shape;1428;p130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29" name="Google Shape;1429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433" y="1722875"/>
            <a:ext cx="3013743" cy="289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130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1" name="Google Shape;1431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700" y="2199325"/>
            <a:ext cx="4917301" cy="94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6729" y="1488850"/>
            <a:ext cx="2444526" cy="27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31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439" name="Google Shape;1439;p131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131"/>
          <p:cNvSpPr txBox="1"/>
          <p:nvPr>
            <p:ph idx="2" type="body"/>
          </p:nvPr>
        </p:nvSpPr>
        <p:spPr>
          <a:xfrm>
            <a:off x="1127850" y="1809461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3 way merge (or more!)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Finds common ancestor (aaaaaa)</a:t>
            </a:r>
            <a:endParaRPr/>
          </a:p>
        </p:txBody>
      </p:sp>
      <p:pic>
        <p:nvPicPr>
          <p:cNvPr id="1441" name="Google Shape;1441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300" y="1760827"/>
            <a:ext cx="2514449" cy="2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32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448" name="Google Shape;1448;p132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132"/>
          <p:cNvSpPr txBox="1"/>
          <p:nvPr>
            <p:ph idx="2" type="body"/>
          </p:nvPr>
        </p:nvSpPr>
        <p:spPr>
          <a:xfrm>
            <a:off x="1127850" y="1809461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3 way merge (or more!)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Finds common ancestor (aaaaaa)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Computes diff between branchB and aaaaaa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50" name="Google Shape;1450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09446"/>
            <a:ext cx="2474751" cy="2397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97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 along</a:t>
            </a:r>
            <a:endParaRPr/>
          </a:p>
        </p:txBody>
      </p:sp>
      <p:sp>
        <p:nvSpPr>
          <p:cNvPr id="1107" name="Google Shape;1107;p97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97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https://ramir.dev/mc23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33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457" name="Google Shape;1457;p133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133"/>
          <p:cNvSpPr txBox="1"/>
          <p:nvPr>
            <p:ph idx="2" type="body"/>
          </p:nvPr>
        </p:nvSpPr>
        <p:spPr>
          <a:xfrm>
            <a:off x="1127850" y="1809461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3 way merge (or more!)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Finds common ancestor (aaaaaa)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Computes diff between branchB and aaaaaa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Computes diff between branchA and aaaaaa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59" name="Google Shape;1459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09446"/>
            <a:ext cx="2437332" cy="239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34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134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467" name="Google Shape;1467;p134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134"/>
          <p:cNvSpPr txBox="1"/>
          <p:nvPr>
            <p:ph idx="2" type="body"/>
          </p:nvPr>
        </p:nvSpPr>
        <p:spPr>
          <a:xfrm>
            <a:off x="1127850" y="1809461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Changed bytes overlap!</a:t>
            </a:r>
            <a:endParaRPr/>
          </a:p>
        </p:txBody>
      </p:sp>
      <p:pic>
        <p:nvPicPr>
          <p:cNvPr id="1469" name="Google Shape;1469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13" y="1332900"/>
            <a:ext cx="378142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35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135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477" name="Google Shape;1477;p135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78" name="Google Shape;1478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678161"/>
            <a:ext cx="2258825" cy="10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625" y="2880650"/>
            <a:ext cx="4941000" cy="8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36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136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487" name="Google Shape;1487;p136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136"/>
          <p:cNvSpPr txBox="1"/>
          <p:nvPr>
            <p:ph idx="2" type="body"/>
          </p:nvPr>
        </p:nvSpPr>
        <p:spPr>
          <a:xfrm>
            <a:off x="1127850" y="1809461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aaaaaa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89" name="Google Shape;1489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678161"/>
            <a:ext cx="2258825" cy="10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625" y="2880650"/>
            <a:ext cx="4941000" cy="85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1" name="Google Shape;1491;p136"/>
          <p:cNvCxnSpPr/>
          <p:nvPr/>
        </p:nvCxnSpPr>
        <p:spPr>
          <a:xfrm>
            <a:off x="2033725" y="2002025"/>
            <a:ext cx="3117600" cy="1093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7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137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499" name="Google Shape;1499;p137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137"/>
          <p:cNvSpPr txBox="1"/>
          <p:nvPr>
            <p:ph idx="2" type="body"/>
          </p:nvPr>
        </p:nvSpPr>
        <p:spPr>
          <a:xfrm>
            <a:off x="1127850" y="1809461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aaaaaa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branchB (HEAD)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501" name="Google Shape;1501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678161"/>
            <a:ext cx="2258825" cy="10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625" y="2880650"/>
            <a:ext cx="4941000" cy="85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3" name="Google Shape;1503;p137"/>
          <p:cNvCxnSpPr/>
          <p:nvPr/>
        </p:nvCxnSpPr>
        <p:spPr>
          <a:xfrm>
            <a:off x="2617475" y="2396525"/>
            <a:ext cx="2511300" cy="981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38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138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511" name="Google Shape;1511;p138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138"/>
          <p:cNvSpPr txBox="1"/>
          <p:nvPr>
            <p:ph idx="2" type="body"/>
          </p:nvPr>
        </p:nvSpPr>
        <p:spPr>
          <a:xfrm>
            <a:off x="1127850" y="1809461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aaaaaa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branchB (HEAD)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branchA</a:t>
            </a:r>
            <a:endParaRPr/>
          </a:p>
        </p:txBody>
      </p:sp>
      <p:pic>
        <p:nvPicPr>
          <p:cNvPr id="1513" name="Google Shape;1513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1678161"/>
            <a:ext cx="2258825" cy="10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625" y="2880650"/>
            <a:ext cx="4941000" cy="85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p138"/>
          <p:cNvCxnSpPr/>
          <p:nvPr/>
        </p:nvCxnSpPr>
        <p:spPr>
          <a:xfrm>
            <a:off x="2133150" y="2739700"/>
            <a:ext cx="3066300" cy="481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39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139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523" name="Google Shape;1523;p139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524" name="Google Shape;1524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625" y="2122900"/>
            <a:ext cx="4848000" cy="10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40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Merge</a:t>
            </a:r>
            <a:endParaRPr/>
          </a:p>
        </p:txBody>
      </p:sp>
      <p:sp>
        <p:nvSpPr>
          <p:cNvPr id="1531" name="Google Shape;1531;p140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140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533" name="Google Shape;1533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95550"/>
            <a:ext cx="3592550" cy="26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140"/>
          <p:cNvSpPr/>
          <p:nvPr/>
        </p:nvSpPr>
        <p:spPr>
          <a:xfrm>
            <a:off x="4226625" y="0"/>
            <a:ext cx="49173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5" name="Google Shape;1535;p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623" y="1987925"/>
            <a:ext cx="5331950" cy="18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41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Rebase</a:t>
            </a:r>
            <a:endParaRPr/>
          </a:p>
        </p:txBody>
      </p:sp>
      <p:sp>
        <p:nvSpPr>
          <p:cNvPr id="1542" name="Google Shape;1542;p141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141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Finds common ancestor (aaaaaa)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Point branch commit we are rebasing onto (cccccc)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Replay differences between aaaaaa and eeeee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544" name="Google Shape;1544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149" y="1637800"/>
            <a:ext cx="2746151" cy="217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42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</a:t>
            </a:r>
            <a:r>
              <a:rPr lang="en-US"/>
              <a:t>it Rebase</a:t>
            </a:r>
            <a:endParaRPr/>
          </a:p>
        </p:txBody>
      </p:sp>
      <p:sp>
        <p:nvSpPr>
          <p:cNvPr id="1551" name="Google Shape;1551;p142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552" name="Google Shape;1552;p142"/>
          <p:cNvPicPr preferRelativeResize="0"/>
          <p:nvPr/>
        </p:nvPicPr>
        <p:blipFill rotWithShape="1">
          <a:blip r:embed="rId3">
            <a:alphaModFix/>
          </a:blip>
          <a:srcRect b="1310" l="2550" r="-2550" t="-1310"/>
          <a:stretch/>
        </p:blipFill>
        <p:spPr>
          <a:xfrm>
            <a:off x="1104900" y="1732150"/>
            <a:ext cx="3032112" cy="23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98"/>
          <p:cNvSpPr txBox="1"/>
          <p:nvPr>
            <p:ph idx="1" type="body"/>
          </p:nvPr>
        </p:nvSpPr>
        <p:spPr>
          <a:xfrm rot="-5400000">
            <a:off x="-1191138" y="2092089"/>
            <a:ext cx="3933264" cy="1093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600"/>
              <a:buFont typeface="Nunito Sans Light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14" name="Google Shape;1114;p98"/>
          <p:cNvSpPr txBox="1"/>
          <p:nvPr>
            <p:ph idx="2" type="body"/>
          </p:nvPr>
        </p:nvSpPr>
        <p:spPr>
          <a:xfrm>
            <a:off x="1778659" y="1057782"/>
            <a:ext cx="5286913" cy="316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-406400" lvl="0" marL="406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ExtraBold"/>
              <a:buNone/>
            </a:pPr>
            <a:r>
              <a:rPr lang="en-US"/>
              <a:t>Git intro</a:t>
            </a:r>
            <a:endParaRPr/>
          </a:p>
          <a:p>
            <a:pPr indent="0" lvl="1" marL="15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/>
              <a:t>Concepts, initializing a repo</a:t>
            </a:r>
            <a:endParaRPr/>
          </a:p>
          <a:p>
            <a:pPr indent="-406400" lvl="0" marL="406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ExtraBold"/>
              <a:buNone/>
            </a:pPr>
            <a:r>
              <a:rPr lang="en-US"/>
              <a:t>Git objects</a:t>
            </a:r>
            <a:endParaRPr/>
          </a:p>
          <a:p>
            <a:pPr indent="0" lvl="1" marL="15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/>
              <a:t>How git remembers changes</a:t>
            </a:r>
            <a:endParaRPr/>
          </a:p>
          <a:p>
            <a:pPr indent="-406400" lvl="0" marL="406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 ExtraBold"/>
              <a:buNone/>
            </a:pPr>
            <a:r>
              <a:rPr lang="en-US"/>
              <a:t>Git commands</a:t>
            </a:r>
            <a:endParaRPr/>
          </a:p>
          <a:p>
            <a:pPr indent="0" lvl="1" marL="15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/>
              <a:t>How git commands modify objects</a:t>
            </a:r>
            <a:endParaRPr/>
          </a:p>
        </p:txBody>
      </p:sp>
      <p:sp>
        <p:nvSpPr>
          <p:cNvPr id="1115" name="Google Shape;1115;p98"/>
          <p:cNvSpPr txBox="1"/>
          <p:nvPr>
            <p:ph idx="3" type="body"/>
          </p:nvPr>
        </p:nvSpPr>
        <p:spPr>
          <a:xfrm>
            <a:off x="228600" y="232164"/>
            <a:ext cx="2039938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rPr lang="en-US"/>
              <a:t>How We’ll Spend Today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" name="Google Shape;1558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1727612"/>
            <a:ext cx="3923051" cy="23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9" name="Google Shape;1559;p143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Rebase</a:t>
            </a:r>
            <a:endParaRPr/>
          </a:p>
        </p:txBody>
      </p:sp>
      <p:sp>
        <p:nvSpPr>
          <p:cNvPr id="1560" name="Google Shape;1560;p143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1767346"/>
            <a:ext cx="3952326" cy="2300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144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Rebase</a:t>
            </a:r>
            <a:endParaRPr/>
          </a:p>
        </p:txBody>
      </p:sp>
      <p:sp>
        <p:nvSpPr>
          <p:cNvPr id="1568" name="Google Shape;1568;p144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45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Rebase</a:t>
            </a:r>
            <a:endParaRPr/>
          </a:p>
        </p:txBody>
      </p:sp>
      <p:sp>
        <p:nvSpPr>
          <p:cNvPr id="1575" name="Google Shape;1575;p145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576" name="Google Shape;1576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1776975"/>
            <a:ext cx="5125376" cy="23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46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reset </a:t>
            </a:r>
            <a:r>
              <a:rPr lang="en-US"/>
              <a:t>--hard eeeeee</a:t>
            </a:r>
            <a:endParaRPr/>
          </a:p>
        </p:txBody>
      </p:sp>
      <p:sp>
        <p:nvSpPr>
          <p:cNvPr id="1583" name="Google Shape;1583;p146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146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0" sz="110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85" name="Google Shape;1585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1790250"/>
            <a:ext cx="5055923" cy="27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47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cherry-pick</a:t>
            </a:r>
            <a:endParaRPr/>
          </a:p>
        </p:txBody>
      </p:sp>
      <p:sp>
        <p:nvSpPr>
          <p:cNvPr id="1592" name="Google Shape;1592;p147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147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Get the commit we are cherry-picking (eeeeee)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Get diff between eeeeee and its </a:t>
            </a:r>
            <a:r>
              <a:rPr lang="en-US"/>
              <a:t>parent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594" name="Google Shape;1594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958" y="1668350"/>
            <a:ext cx="3013743" cy="289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48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cherry-pick</a:t>
            </a:r>
            <a:endParaRPr/>
          </a:p>
        </p:txBody>
      </p:sp>
      <p:sp>
        <p:nvSpPr>
          <p:cNvPr id="1601" name="Google Shape;1601;p148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148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Get the commit we are cherry-picking (eeeeee)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Get diff between eeeeee and its parent </a:t>
            </a:r>
            <a:endParaRPr/>
          </a:p>
        </p:txBody>
      </p:sp>
      <p:pic>
        <p:nvPicPr>
          <p:cNvPr id="1603" name="Google Shape;1603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525" y="1694000"/>
            <a:ext cx="2970425" cy="28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49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cherry-pick</a:t>
            </a:r>
            <a:endParaRPr/>
          </a:p>
        </p:txBody>
      </p:sp>
      <p:sp>
        <p:nvSpPr>
          <p:cNvPr id="1610" name="Google Shape;1610;p149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149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Get the commit we are cherry-picking (eeeeee)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Get diff between eeeeee and its parent 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Create a new commit using diff (resolve conflicts)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612" name="Google Shape;1612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700" y="1579925"/>
            <a:ext cx="4253525" cy="30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50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cherry-pick</a:t>
            </a:r>
            <a:endParaRPr/>
          </a:p>
        </p:txBody>
      </p:sp>
      <p:sp>
        <p:nvSpPr>
          <p:cNvPr id="1619" name="Google Shape;1619;p150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620" name="Google Shape;1620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925" y="1896600"/>
            <a:ext cx="5245324" cy="27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51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626" name="Google Shape;1626;p151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627" name="Google Shape;1627;p151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is a file based version control system that uses objects and refs to track changes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stores snapshots of files (not incremental changes)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Commits point to trees, trees point to blobs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Branches are pointers to commits, git doesn’t care what they point to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52"/>
          <p:cNvSpPr txBox="1"/>
          <p:nvPr>
            <p:ph idx="1" type="body"/>
          </p:nvPr>
        </p:nvSpPr>
        <p:spPr>
          <a:xfrm>
            <a:off x="1667197" y="3133953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 Black"/>
              <a:buNone/>
            </a:pPr>
            <a:r>
              <a:rPr lang="en-US"/>
              <a:t>Matthew Ramir</a:t>
            </a:r>
            <a:endParaRPr/>
          </a:p>
        </p:txBody>
      </p:sp>
      <p:sp>
        <p:nvSpPr>
          <p:cNvPr id="1633" name="Google Shape;1633;p152"/>
          <p:cNvSpPr txBox="1"/>
          <p:nvPr>
            <p:ph idx="2" type="body"/>
          </p:nvPr>
        </p:nvSpPr>
        <p:spPr>
          <a:xfrm>
            <a:off x="1667197" y="3303225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</a:pPr>
            <a:r>
              <a:rPr lang="en-US"/>
              <a:t>crasx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634" name="Google Shape;1634;p152"/>
          <p:cNvSpPr txBox="1"/>
          <p:nvPr>
            <p:ph idx="3" type="body"/>
          </p:nvPr>
        </p:nvSpPr>
        <p:spPr>
          <a:xfrm>
            <a:off x="1661446" y="3750234"/>
            <a:ext cx="2689589" cy="255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</a:pPr>
            <a:r>
              <a:rPr lang="en-US"/>
              <a:t>matthew.ramir@bounteous.com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</a:pPr>
            <a:r>
              <a:rPr lang="en-US"/>
              <a:t>matthew.ramir@gmail.com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635" name="Google Shape;1635;p152"/>
          <p:cNvSpPr txBox="1"/>
          <p:nvPr>
            <p:ph idx="4" type="body"/>
          </p:nvPr>
        </p:nvSpPr>
        <p:spPr>
          <a:xfrm>
            <a:off x="4755777" y="3133953"/>
            <a:ext cx="2689589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636" name="Google Shape;1636;p152"/>
          <p:cNvSpPr txBox="1"/>
          <p:nvPr/>
        </p:nvSpPr>
        <p:spPr>
          <a:xfrm>
            <a:off x="1594150" y="1960350"/>
            <a:ext cx="490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Pitter patter, let’s git at ‘er</a:t>
            </a:r>
            <a:endParaRPr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99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Warning - Technical talk</a:t>
            </a:r>
            <a:endParaRPr/>
          </a:p>
        </p:txBody>
      </p:sp>
      <p:sp>
        <p:nvSpPr>
          <p:cNvPr id="1122" name="Google Shape;1122;p99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99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I am making assumptions about your knowledge level.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You should be familiar </a:t>
            </a:r>
            <a:r>
              <a:rPr lang="en-US"/>
              <a:t>with</a:t>
            </a:r>
            <a:r>
              <a:rPr lang="en-US"/>
              <a:t> the command line.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Previous use of git will help but isn’t required.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00"/>
          <p:cNvSpPr/>
          <p:nvPr/>
        </p:nvSpPr>
        <p:spPr>
          <a:xfrm>
            <a:off x="4653625" y="0"/>
            <a:ext cx="4490400" cy="520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100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1131" name="Google Shape;1131;p100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100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Lots of shell code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Commands are uncommented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Command output is commented for clarity</a:t>
            </a:r>
            <a:endParaRPr/>
          </a:p>
        </p:txBody>
      </p:sp>
      <p:pic>
        <p:nvPicPr>
          <p:cNvPr id="1133" name="Google Shape;113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625" y="2419600"/>
            <a:ext cx="5232799" cy="905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4" name="Google Shape;1134;p100"/>
          <p:cNvCxnSpPr/>
          <p:nvPr/>
        </p:nvCxnSpPr>
        <p:spPr>
          <a:xfrm>
            <a:off x="3376225" y="2362000"/>
            <a:ext cx="1624200" cy="160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5" name="Google Shape;1135;p100"/>
          <p:cNvCxnSpPr/>
          <p:nvPr/>
        </p:nvCxnSpPr>
        <p:spPr>
          <a:xfrm>
            <a:off x="4112200" y="2717300"/>
            <a:ext cx="939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01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884"/>
              </a:buClr>
              <a:buSzPts val="2200"/>
              <a:buFont typeface="Nunito Sans Black"/>
              <a:buNone/>
            </a:pPr>
            <a:r>
              <a:rPr lang="en-US"/>
              <a:t>Git in the groove</a:t>
            </a:r>
            <a:endParaRPr/>
          </a:p>
        </p:txBody>
      </p:sp>
      <p:sp>
        <p:nvSpPr>
          <p:cNvPr id="1141" name="Google Shape;1141;p101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Nunito Sans"/>
              <a:buNone/>
            </a:pPr>
            <a:r>
              <a:t/>
            </a:r>
            <a:endParaRPr/>
          </a:p>
        </p:txBody>
      </p:sp>
      <p:sp>
        <p:nvSpPr>
          <p:cNvPr id="1142" name="Google Shape;1142;p101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Git is an open-source version control system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Tracks changes to files over time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Created by Linus Torvalds in 2005 for the development of the Linux kernel</a:t>
            </a:r>
            <a:endParaRPr/>
          </a:p>
          <a:p>
            <a:pPr indent="-35433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Used by the Drupal project to track changes to Drupal</a:t>
            </a:r>
            <a:endParaRPr/>
          </a:p>
          <a:p>
            <a:pPr indent="-35433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The most widely used version control systems in software development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02"/>
          <p:cNvSpPr txBox="1"/>
          <p:nvPr>
            <p:ph type="title"/>
          </p:nvPr>
        </p:nvSpPr>
        <p:spPr>
          <a:xfrm>
            <a:off x="1104900" y="1209933"/>
            <a:ext cx="670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basics</a:t>
            </a:r>
            <a:endParaRPr/>
          </a:p>
        </p:txBody>
      </p:sp>
      <p:sp>
        <p:nvSpPr>
          <p:cNvPr id="1149" name="Google Shape;1149;p102"/>
          <p:cNvSpPr txBox="1"/>
          <p:nvPr>
            <p:ph idx="1" type="body"/>
          </p:nvPr>
        </p:nvSpPr>
        <p:spPr>
          <a:xfrm>
            <a:off x="228600" y="232164"/>
            <a:ext cx="2040000" cy="1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102"/>
          <p:cNvSpPr txBox="1"/>
          <p:nvPr>
            <p:ph idx="2" type="body"/>
          </p:nvPr>
        </p:nvSpPr>
        <p:spPr>
          <a:xfrm>
            <a:off x="1104900" y="1809486"/>
            <a:ext cx="6045600" cy="28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Changes are made to your working directory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Changes are added to the staging area</a:t>
            </a:r>
            <a:endParaRPr/>
          </a:p>
          <a:p>
            <a:pPr indent="-354330" lvl="0" marL="457200" rtl="0" algn="l"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-US"/>
              <a:t>The staging area is “</a:t>
            </a:r>
            <a:r>
              <a:rPr lang="en-US"/>
              <a:t>committed” to .git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Permanent change in your history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1" name="Google Shape;1151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975" y="1768276"/>
            <a:ext cx="4610176" cy="25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102"/>
          <p:cNvSpPr txBox="1"/>
          <p:nvPr/>
        </p:nvSpPr>
        <p:spPr>
          <a:xfrm>
            <a:off x="5622725" y="4247150"/>
            <a:ext cx="392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https://git-scm.com/book/en/v2/Getting-Started-What-is-Git%3F</a:t>
            </a:r>
            <a:endParaRPr sz="500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ounteous Theme">
  <a:themeElements>
    <a:clrScheme name="Custom 3">
      <a:dk1>
        <a:srgbClr val="34287F"/>
      </a:dk1>
      <a:lt1>
        <a:srgbClr val="FFFFFF"/>
      </a:lt1>
      <a:dk2>
        <a:srgbClr val="2E1869"/>
      </a:dk2>
      <a:lt2>
        <a:srgbClr val="F3F3F5"/>
      </a:lt2>
      <a:accent1>
        <a:srgbClr val="2C1BB5"/>
      </a:accent1>
      <a:accent2>
        <a:srgbClr val="8EE7FF"/>
      </a:accent2>
      <a:accent3>
        <a:srgbClr val="B61CA7"/>
      </a:accent3>
      <a:accent4>
        <a:srgbClr val="F861C3"/>
      </a:accent4>
      <a:accent5>
        <a:srgbClr val="3F3E46"/>
      </a:accent5>
      <a:accent6>
        <a:srgbClr val="D7D6DE"/>
      </a:accent6>
      <a:hlink>
        <a:srgbClr val="B61CA7"/>
      </a:hlink>
      <a:folHlink>
        <a:srgbClr val="197E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ounteous Theme">
  <a:themeElements>
    <a:clrScheme name="Custom 3">
      <a:dk1>
        <a:srgbClr val="34287F"/>
      </a:dk1>
      <a:lt1>
        <a:srgbClr val="FFFFFF"/>
      </a:lt1>
      <a:dk2>
        <a:srgbClr val="2E1869"/>
      </a:dk2>
      <a:lt2>
        <a:srgbClr val="F3F3F5"/>
      </a:lt2>
      <a:accent1>
        <a:srgbClr val="2C1BB5"/>
      </a:accent1>
      <a:accent2>
        <a:srgbClr val="8EE7FF"/>
      </a:accent2>
      <a:accent3>
        <a:srgbClr val="B61CA7"/>
      </a:accent3>
      <a:accent4>
        <a:srgbClr val="F861C3"/>
      </a:accent4>
      <a:accent5>
        <a:srgbClr val="3F3E46"/>
      </a:accent5>
      <a:accent6>
        <a:srgbClr val="D7D6DE"/>
      </a:accent6>
      <a:hlink>
        <a:srgbClr val="B61CA7"/>
      </a:hlink>
      <a:folHlink>
        <a:srgbClr val="197E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